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6.xml" ContentType="application/vnd.openxmlformats-officedocument.theme+xml"/>
  <Override PartName="/ppt/tags/tag4.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788" r:id="rId5"/>
    <p:sldMasterId id="2147483816" r:id="rId6"/>
    <p:sldMasterId id="2147483842" r:id="rId7"/>
    <p:sldMasterId id="2147483868" r:id="rId8"/>
    <p:sldMasterId id="2147483884" r:id="rId9"/>
  </p:sldMasterIdLst>
  <p:notesMasterIdLst>
    <p:notesMasterId r:id="rId32"/>
  </p:notesMasterIdLst>
  <p:handoutMasterIdLst>
    <p:handoutMasterId r:id="rId33"/>
  </p:handoutMasterIdLst>
  <p:sldIdLst>
    <p:sldId id="326" r:id="rId10"/>
    <p:sldId id="2147474358" r:id="rId11"/>
    <p:sldId id="2147474359" r:id="rId12"/>
    <p:sldId id="349" r:id="rId13"/>
    <p:sldId id="2147474360" r:id="rId14"/>
    <p:sldId id="2134806015" r:id="rId15"/>
    <p:sldId id="2147474374" r:id="rId16"/>
    <p:sldId id="2134806018" r:id="rId17"/>
    <p:sldId id="2134806017" r:id="rId18"/>
    <p:sldId id="2147376324" r:id="rId19"/>
    <p:sldId id="2147474371" r:id="rId20"/>
    <p:sldId id="2147376331" r:id="rId21"/>
    <p:sldId id="2147474373" r:id="rId22"/>
    <p:sldId id="2147474363" r:id="rId23"/>
    <p:sldId id="2147474370" r:id="rId24"/>
    <p:sldId id="2147474361" r:id="rId25"/>
    <p:sldId id="2147474368" r:id="rId26"/>
    <p:sldId id="2147474369" r:id="rId27"/>
    <p:sldId id="2147376279" r:id="rId28"/>
    <p:sldId id="2142535209" r:id="rId29"/>
    <p:sldId id="2147474372" r:id="rId30"/>
    <p:sldId id="2134805993" r:id="rId31"/>
  </p:sldIdLst>
  <p:sldSz cx="12192000" cy="6858000"/>
  <p:notesSz cx="6858000" cy="9144000"/>
  <p:embeddedFontLst>
    <p:embeddedFont>
      <p:font typeface="Academy Sans Extrabold" panose="020B0604020202020204" charset="0"/>
      <p:bold r:id="rId34"/>
      <p:boldItalic r:id="rId35"/>
    </p:embeddedFont>
    <p:embeddedFont>
      <p:font typeface="Academy Sans Office" panose="020B0604020202020204" charset="0"/>
      <p:regular r:id="rId36"/>
      <p:bold r:id="rId37"/>
      <p:italic r:id="rId38"/>
      <p:boldItalic r:id="rId39"/>
    </p:embeddedFont>
    <p:embeddedFont>
      <p:font typeface="Academy Sans Office Extrabold" panose="020B0604020202020204" charset="0"/>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CDA9363F-019F-4D1D-8704-1ECB6F56FA32}">
          <p14:sldIdLst>
            <p14:sldId id="326"/>
            <p14:sldId id="2147474358"/>
            <p14:sldId id="2147474359"/>
            <p14:sldId id="349"/>
            <p14:sldId id="2147474360"/>
            <p14:sldId id="2134806015"/>
            <p14:sldId id="2147474374"/>
            <p14:sldId id="2134806018"/>
            <p14:sldId id="2134806017"/>
            <p14:sldId id="2147376324"/>
            <p14:sldId id="2147474371"/>
            <p14:sldId id="2147376331"/>
            <p14:sldId id="2147474373"/>
            <p14:sldId id="2147474363"/>
            <p14:sldId id="2147474370"/>
            <p14:sldId id="2147474361"/>
            <p14:sldId id="2147474368"/>
            <p14:sldId id="2147474369"/>
            <p14:sldId id="2147376279"/>
            <p14:sldId id="2142535209"/>
            <p14:sldId id="2147474372"/>
            <p14:sldId id="21348059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4E8209-15CF-DE51-3EE8-EB7870B78E94}" name="Dorthe Hansen" initials="DH" userId="S::Dorthe.2.Hansen@toldst.dk::406c8720-e1ce-4a13-a528-ace41b2eb22a" providerId="AD"/>
  <p188:author id="{75C4A40C-BD48-0F86-BA2D-6CC0C34113C6}" name="Kristian Kragh" initials="KK" userId="S::Kristian.Kragh@ufst.dk::275b3025-d940-41b9-96fc-1b5962660509" providerId="AD"/>
  <p188:author id="{5E752265-EA09-A82E-2DB0-31E3D9DB8B05}" name="Anita Evers" initials="AE" userId="S::Anita.Evers@ufst.dk::219515c2-5f3f-413e-acfa-2a483c191160" providerId="AD"/>
  <p188:author id="{34DF1098-0C61-5253-71E3-23D49292D030}" name="Janne Madsen" initials="JM" userId="S::Janne.Madsen@toldst.dk::8b30e7f2-b379-4015-b7d4-ecbb9e2e975c" providerId="AD"/>
  <p188:author id="{4FBC94A2-336D-DB32-0CA1-7FC620006A48}" name="Maja Sølvstrøm Jensen" initials="MJ" userId="S::maja.jensen@toldst.dk::65d1c919-8d35-4873-9f01-a2624148faf2" providerId="AD"/>
  <p188:author id="{29A747AC-484F-CB63-C73F-29CC4235A0E4}" name="Trong Nguyen" initials="TN" userId="S::trong.nguyen@toldst.dk::67d48423-07a3-4f5b-9d34-bf1d1c57076d" providerId="AD"/>
  <p188:author id="{BD7F1EBC-C820-1F84-89E2-F0CEAD804137}" name="Henning Palm" initials="HP" userId="S::Henning.Palm@UFST.DK::72a1d1fd-346f-468d-966f-3fc678e25478" providerId="AD"/>
  <p188:author id="{8EEF2FBF-4664-C614-2B00-B5AB024C20A7}" name="Maja Sølvstrøm Jensen" initials="MSJ" userId="S::Maja.Jensen@toldst.dk::65d1c919-8d35-4873-9f01-a2624148faf2" providerId="AD"/>
  <p188:author id="{058752FC-B635-EA87-631A-6B30AA39142A}" name="Mads Bytzer Munch" initials="MBM" userId="S::Mads.Munch@toldst.dk::ccf84822-0ee1-4c00-b74f-0df761ba2e62"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8000"/>
    <a:srgbClr val="2E9C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0BB3D4-AF22-4EB3-B336-0A467C25643B}" v="91" dt="2025-01-23T08:16:45.106"/>
    <p1510:client id="{472CBAC8-E98E-5B56-4BC1-6F344F1520B3}" v="24" dt="2025-01-23T10:16:37.873"/>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yst layout 1 - Markerin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yst layout 1 - Markerin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font" Target="fonts/font6.fntdata"/><Relationship Id="rId21" Type="http://schemas.openxmlformats.org/officeDocument/2006/relationships/slide" Target="slides/slide12.xml"/><Relationship Id="rId34" Type="http://schemas.openxmlformats.org/officeDocument/2006/relationships/font" Target="fonts/font1.fntdata"/><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font" Target="fonts/font3.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font" Target="fonts/font2.fntdata"/><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microsoft.com/office/2015/10/relationships/revisionInfo" Target="revisionInfo.xml"/><Relationship Id="rId20" Type="http://schemas.openxmlformats.org/officeDocument/2006/relationships/slide" Target="slides/slide11.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s Bytzer Munch" userId="S::mads.munch@toldst.dk::ccf84822-0ee1-4c00-b74f-0df761ba2e62" providerId="AD" clId="Web-{300BB3D4-AF22-4EB3-B336-0A467C25643B}"/>
    <pc:docChg chg="modSld">
      <pc:chgData name="Mads Bytzer Munch" userId="S::mads.munch@toldst.dk::ccf84822-0ee1-4c00-b74f-0df761ba2e62" providerId="AD" clId="Web-{300BB3D4-AF22-4EB3-B336-0A467C25643B}" dt="2025-01-23T08:16:43.887" v="59"/>
      <pc:docMkLst>
        <pc:docMk/>
      </pc:docMkLst>
      <pc:sldChg chg="modSp">
        <pc:chgData name="Mads Bytzer Munch" userId="S::mads.munch@toldst.dk::ccf84822-0ee1-4c00-b74f-0df761ba2e62" providerId="AD" clId="Web-{300BB3D4-AF22-4EB3-B336-0A467C25643B}" dt="2025-01-23T08:16:43.887" v="59"/>
        <pc:sldMkLst>
          <pc:docMk/>
          <pc:sldMk cId="1901542037" sldId="2134806017"/>
        </pc:sldMkLst>
        <pc:graphicFrameChg chg="mod modGraphic">
          <ac:chgData name="Mads Bytzer Munch" userId="S::mads.munch@toldst.dk::ccf84822-0ee1-4c00-b74f-0df761ba2e62" providerId="AD" clId="Web-{300BB3D4-AF22-4EB3-B336-0A467C25643B}" dt="2025-01-23T08:16:43.887" v="59"/>
          <ac:graphicFrameMkLst>
            <pc:docMk/>
            <pc:sldMk cId="1901542037" sldId="2134806017"/>
            <ac:graphicFrameMk id="5" creationId="{E2234C93-8CED-20D1-9C98-E0E3D8667307}"/>
          </ac:graphicFrameMkLst>
        </pc:graphicFrameChg>
      </pc:sldChg>
    </pc:docChg>
  </pc:docChgLst>
  <pc:docChgLst>
    <pc:chgData name="Mads Bytzer Munch" userId="S::mads.munch@toldst.dk::ccf84822-0ee1-4c00-b74f-0df761ba2e62" providerId="AD" clId="Web-{472CBAC8-E98E-5B56-4BC1-6F344F1520B3}"/>
    <pc:docChg chg="modSld">
      <pc:chgData name="Mads Bytzer Munch" userId="S::mads.munch@toldst.dk::ccf84822-0ee1-4c00-b74f-0df761ba2e62" providerId="AD" clId="Web-{472CBAC8-E98E-5B56-4BC1-6F344F1520B3}" dt="2025-01-23T10:16:37.592" v="20" actId="20577"/>
      <pc:docMkLst>
        <pc:docMk/>
      </pc:docMkLst>
      <pc:sldChg chg="modSp">
        <pc:chgData name="Mads Bytzer Munch" userId="S::mads.munch@toldst.dk::ccf84822-0ee1-4c00-b74f-0df761ba2e62" providerId="AD" clId="Web-{472CBAC8-E98E-5B56-4BC1-6F344F1520B3}" dt="2025-01-23T10:15:34.903" v="5" actId="20577"/>
        <pc:sldMkLst>
          <pc:docMk/>
          <pc:sldMk cId="2619995672" sldId="2147376324"/>
        </pc:sldMkLst>
        <pc:spChg chg="mod">
          <ac:chgData name="Mads Bytzer Munch" userId="S::mads.munch@toldst.dk::ccf84822-0ee1-4c00-b74f-0df761ba2e62" providerId="AD" clId="Web-{472CBAC8-E98E-5B56-4BC1-6F344F1520B3}" dt="2025-01-23T10:15:34.903" v="5" actId="20577"/>
          <ac:spMkLst>
            <pc:docMk/>
            <pc:sldMk cId="2619995672" sldId="2147376324"/>
            <ac:spMk id="6" creationId="{CC3840DA-1230-6ECA-9910-D3ED40B0129D}"/>
          </ac:spMkLst>
        </pc:spChg>
      </pc:sldChg>
      <pc:sldChg chg="modSp">
        <pc:chgData name="Mads Bytzer Munch" userId="S::mads.munch@toldst.dk::ccf84822-0ee1-4c00-b74f-0df761ba2e62" providerId="AD" clId="Web-{472CBAC8-E98E-5B56-4BC1-6F344F1520B3}" dt="2025-01-23T10:16:32.467" v="14" actId="20577"/>
        <pc:sldMkLst>
          <pc:docMk/>
          <pc:sldMk cId="10040431" sldId="2147474368"/>
        </pc:sldMkLst>
        <pc:spChg chg="mod">
          <ac:chgData name="Mads Bytzer Munch" userId="S::mads.munch@toldst.dk::ccf84822-0ee1-4c00-b74f-0df761ba2e62" providerId="AD" clId="Web-{472CBAC8-E98E-5B56-4BC1-6F344F1520B3}" dt="2025-01-23T10:16:32.467" v="14" actId="20577"/>
          <ac:spMkLst>
            <pc:docMk/>
            <pc:sldMk cId="10040431" sldId="2147474368"/>
            <ac:spMk id="5" creationId="{8E393146-FAD9-1C0E-EC32-570244960F76}"/>
          </ac:spMkLst>
        </pc:spChg>
      </pc:sldChg>
      <pc:sldChg chg="modSp">
        <pc:chgData name="Mads Bytzer Munch" userId="S::mads.munch@toldst.dk::ccf84822-0ee1-4c00-b74f-0df761ba2e62" providerId="AD" clId="Web-{472CBAC8-E98E-5B56-4BC1-6F344F1520B3}" dt="2025-01-23T10:16:37.592" v="20" actId="20577"/>
        <pc:sldMkLst>
          <pc:docMk/>
          <pc:sldMk cId="177925487" sldId="2147474369"/>
        </pc:sldMkLst>
        <pc:spChg chg="mod">
          <ac:chgData name="Mads Bytzer Munch" userId="S::mads.munch@toldst.dk::ccf84822-0ee1-4c00-b74f-0df761ba2e62" providerId="AD" clId="Web-{472CBAC8-E98E-5B56-4BC1-6F344F1520B3}" dt="2025-01-23T10:16:37.592" v="20" actId="20577"/>
          <ac:spMkLst>
            <pc:docMk/>
            <pc:sldMk cId="177925487" sldId="2147474369"/>
            <ac:spMk id="7" creationId="{AA3CC866-453E-2B5F-063C-CF5D4143E8F6}"/>
          </ac:spMkLst>
        </pc:spChg>
      </pc:sldChg>
      <pc:sldChg chg="modSp">
        <pc:chgData name="Mads Bytzer Munch" userId="S::mads.munch@toldst.dk::ccf84822-0ee1-4c00-b74f-0df761ba2e62" providerId="AD" clId="Web-{472CBAC8-E98E-5B56-4BC1-6F344F1520B3}" dt="2025-01-23T10:15:43.747" v="12" actId="20577"/>
        <pc:sldMkLst>
          <pc:docMk/>
          <pc:sldMk cId="577158083" sldId="2147474371"/>
        </pc:sldMkLst>
        <pc:spChg chg="mod">
          <ac:chgData name="Mads Bytzer Munch" userId="S::mads.munch@toldst.dk::ccf84822-0ee1-4c00-b74f-0df761ba2e62" providerId="AD" clId="Web-{472CBAC8-E98E-5B56-4BC1-6F344F1520B3}" dt="2025-01-23T10:15:43.747" v="12" actId="20577"/>
          <ac:spMkLst>
            <pc:docMk/>
            <pc:sldMk cId="577158083" sldId="2147474371"/>
            <ac:spMk id="6" creationId="{7BD70763-2079-8E70-F8C1-D0CFA50A6D7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cademy Sans Office" panose="020B0503030000000000" pitchFamily="34" charset="0"/>
            </a:endParaRPr>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latin typeface="Academy Sans Office" panose="020B0503030000000000" pitchFamily="34" charset="0"/>
              </a:rPr>
              <a:t>‹nr.›</a:t>
            </a:fld>
            <a:endParaRPr lang="en-GB">
              <a:latin typeface="Academy Sans Office" panose="020B0503030000000000" pitchFamily="34" charset="0"/>
            </a:endParaRPr>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latin typeface="Academy Sans Office" panose="020B0503030000000000" pitchFamily="34" charset="0"/>
              </a:rPr>
              <a:t>23/01/2025</a:t>
            </a:fld>
            <a:endParaRPr lang="en-GB">
              <a:latin typeface="Academy Sans Office" panose="020B0503030000000000" pitchFamily="34" charset="0"/>
            </a:endParaRPr>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cademy Sans Office" panose="020B0503030000000000" pitchFamily="34" charset="0"/>
            </a:endParaRPr>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b="0" i="0">
                <a:latin typeface="Academy Sans Office" panose="020B0503030000000000" pitchFamily="34" charset="0"/>
              </a:defRPr>
            </a:lvl1pPr>
          </a:lstStyle>
          <a:p>
            <a:fld id="{1386E511-D742-4EFE-90B5-C9FC42762E0F}" type="datetimeFigureOut">
              <a:rPr lang="en-GB" smtClean="0"/>
              <a:pPr/>
              <a:t>23/01/2025</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b="0" i="0">
                <a:latin typeface="Academy Sans Office" panose="020B0503030000000000" pitchFamily="34" charset="0"/>
              </a:defRPr>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b="0" i="0">
                <a:latin typeface="Academy Sans Office" panose="020B0503030000000000" pitchFamily="34" charset="0"/>
              </a:defRPr>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b="0" i="0">
                <a:latin typeface="Academy Sans Office" panose="020B0503030000000000" pitchFamily="34" charset="0"/>
              </a:defRPr>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cademy Sans Office" panose="020B0503030000000000" pitchFamily="34" charset="0"/>
        <a:ea typeface="+mn-ea"/>
        <a:cs typeface="+mn-cs"/>
      </a:defRPr>
    </a:lvl1pPr>
    <a:lvl2pPr marL="457200" algn="l" defTabSz="914400" rtl="0" eaLnBrk="1" latinLnBrk="0" hangingPunct="1">
      <a:defRPr sz="1200" b="0" i="0" kern="1200">
        <a:solidFill>
          <a:schemeClr val="tx1"/>
        </a:solidFill>
        <a:latin typeface="Academy Sans Office" panose="020B0503030000000000" pitchFamily="34" charset="0"/>
        <a:ea typeface="+mn-ea"/>
        <a:cs typeface="+mn-cs"/>
      </a:defRPr>
    </a:lvl2pPr>
    <a:lvl3pPr marL="914400" algn="l" defTabSz="914400" rtl="0" eaLnBrk="1" latinLnBrk="0" hangingPunct="1">
      <a:defRPr sz="1200" b="0" i="0" kern="1200">
        <a:solidFill>
          <a:schemeClr val="tx1"/>
        </a:solidFill>
        <a:latin typeface="Academy Sans Office" panose="020B0503030000000000" pitchFamily="34" charset="0"/>
        <a:ea typeface="+mn-ea"/>
        <a:cs typeface="+mn-cs"/>
      </a:defRPr>
    </a:lvl3pPr>
    <a:lvl4pPr marL="1371600" algn="l" defTabSz="914400" rtl="0" eaLnBrk="1" latinLnBrk="0" hangingPunct="1">
      <a:defRPr sz="1200" b="0" i="0" kern="1200">
        <a:solidFill>
          <a:schemeClr val="tx1"/>
        </a:solidFill>
        <a:latin typeface="Academy Sans Office" panose="020B0503030000000000" pitchFamily="34" charset="0"/>
        <a:ea typeface="+mn-ea"/>
        <a:cs typeface="+mn-cs"/>
      </a:defRPr>
    </a:lvl4pPr>
    <a:lvl5pPr marL="1828800" algn="l" defTabSz="914400" rtl="0" eaLnBrk="1" latinLnBrk="0" hangingPunct="1">
      <a:defRPr sz="1200" b="0" i="0" kern="1200">
        <a:solidFill>
          <a:schemeClr val="tx1"/>
        </a:solidFill>
        <a:latin typeface="Academy Sans Office" panose="020B05030300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ur-lex.europa.eu/legal-content/DA/TXT/PDF/?uri=CELEX:32013R0952&amp;qid=169200117741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5 minutter</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3884396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393910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763530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2553473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3772010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19</a:t>
            </a:fld>
            <a:endParaRPr lang="en-GB"/>
          </a:p>
        </p:txBody>
      </p:sp>
    </p:spTree>
    <p:extLst>
      <p:ext uri="{BB962C8B-B14F-4D97-AF65-F5344CB8AC3E}">
        <p14:creationId xmlns:p14="http://schemas.microsoft.com/office/powerpoint/2010/main" val="2486132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a:cs typeface="Arial"/>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18447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cademy Sans Office" panose="020B0503030000000000"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000" b="0" i="0" u="none" strike="noStrike" kern="1200" cap="none" spc="0" normalizeH="0" baseline="0" noProof="0">
              <a:ln>
                <a:noFill/>
              </a:ln>
              <a:solidFill>
                <a:srgbClr val="000000"/>
              </a:solidFill>
              <a:effectLst/>
              <a:uLnTx/>
              <a:uFillTx/>
              <a:latin typeface="Academy Sans Office" panose="020B0503030000000000" pitchFamily="34" charset="0"/>
              <a:ea typeface="+mn-ea"/>
              <a:cs typeface="+mn-cs"/>
            </a:endParaRPr>
          </a:p>
        </p:txBody>
      </p:sp>
    </p:spTree>
    <p:extLst>
      <p:ext uri="{BB962C8B-B14F-4D97-AF65-F5344CB8AC3E}">
        <p14:creationId xmlns:p14="http://schemas.microsoft.com/office/powerpoint/2010/main" val="3020443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cademy Sans Office" panose="020B0503030000000000"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000" b="0" i="0" u="none" strike="noStrike" kern="1200" cap="none" spc="0" normalizeH="0" baseline="0" noProof="0">
              <a:ln>
                <a:noFill/>
              </a:ln>
              <a:solidFill>
                <a:srgbClr val="000000"/>
              </a:solidFill>
              <a:effectLst/>
              <a:uLnTx/>
              <a:uFillTx/>
              <a:latin typeface="Academy Sans Office" panose="020B0503030000000000" pitchFamily="34" charset="0"/>
              <a:ea typeface="+mn-ea"/>
              <a:cs typeface="+mn-cs"/>
            </a:endParaRPr>
          </a:p>
        </p:txBody>
      </p:sp>
    </p:spTree>
    <p:extLst>
      <p:ext uri="{BB962C8B-B14F-4D97-AF65-F5344CB8AC3E}">
        <p14:creationId xmlns:p14="http://schemas.microsoft.com/office/powerpoint/2010/main" val="252344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Se mere om reglerne for indgivelse af en summarisk indpassageangivelse i </a:t>
            </a:r>
            <a:r>
              <a:rPr lang="da-DK">
                <a:hlinkClick r:id="rId3"/>
              </a:rPr>
              <a:t>EU-toldkodeksen (EUTK), </a:t>
            </a:r>
            <a:r>
              <a:rPr lang="da-DK" err="1">
                <a:hlinkClick r:id="rId3"/>
              </a:rPr>
              <a:t>Atikel</a:t>
            </a:r>
            <a:r>
              <a:rPr lang="da-DK">
                <a:hlinkClick r:id="rId3"/>
              </a:rPr>
              <a:t> 127</a:t>
            </a:r>
            <a:r>
              <a:rPr lang="da-DK"/>
              <a:t>.</a:t>
            </a:r>
            <a:br>
              <a:rPr lang="da-DK"/>
            </a:br>
            <a:endParaRPr lang="da-DK"/>
          </a:p>
          <a:p>
            <a:r>
              <a:rPr lang="da-DK"/>
              <a:t>Artikel 127, stk. 4:</a:t>
            </a:r>
            <a:br>
              <a:rPr lang="da-DK"/>
            </a:br>
            <a:r>
              <a:rPr lang="da-DK"/>
              <a:t>Den summariske indpassageangivelse skal indgives af transportøren. </a:t>
            </a:r>
            <a:br>
              <a:rPr lang="da-DK"/>
            </a:br>
            <a:r>
              <a:rPr lang="da-DK"/>
              <a:t>Uden at dette berører transportørens forpligtelser, kan den summariske indpassageangivelse i stedet indgives af en af følgende personer: </a:t>
            </a:r>
            <a:br>
              <a:rPr lang="da-DK"/>
            </a:br>
            <a:r>
              <a:rPr lang="da-DK"/>
              <a:t>a) importøren eller modtageren eller en anden person, i hvis navn eller på hvis vegne transportøren handler </a:t>
            </a:r>
            <a:br>
              <a:rPr lang="da-DK"/>
            </a:br>
            <a:r>
              <a:rPr lang="da-DK"/>
              <a:t>b) enhver person, som er i stand til at frembyde de pågældende varer eller få dem frembudt på indgangstoldstedet. </a:t>
            </a:r>
            <a:br>
              <a:rPr lang="da-DK"/>
            </a:br>
            <a:endParaRPr lang="da-DK"/>
          </a:p>
          <a:p>
            <a:r>
              <a:rPr lang="da-DK"/>
              <a:t>Artikel 127, stk. 5: </a:t>
            </a:r>
            <a:br>
              <a:rPr lang="da-DK"/>
            </a:br>
            <a:r>
              <a:rPr lang="da-DK"/>
              <a:t>Den summariske indpassageangivelse skal indeholde de oplysninger, der er nødvendige for risikoanalysen af sikrings og sikkerhedshensyn. </a:t>
            </a:r>
            <a:br>
              <a:rPr lang="da-DK"/>
            </a:br>
            <a:endParaRPr lang="da-DK"/>
          </a:p>
          <a:p>
            <a:r>
              <a:rPr lang="da-DK"/>
              <a:t>Artikel 127, stk. 6: </a:t>
            </a:r>
            <a:br>
              <a:rPr lang="da-DK"/>
            </a:br>
            <a:r>
              <a:rPr lang="da-DK"/>
              <a:t>I specifikke tilfælde, hvor alle de i stk. 5 nævnte oplysninger ikke kan tilvejebringes fra de i stk. 4 nævnte personer, kan det kræves, at andre personer, der er i besiddelse af disse oplysninger, og som har de behørige rettigheder til at fremlægge dem, giver disse oplysninger</a:t>
            </a:r>
          </a:p>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cademy Sans Office" panose="020B0503030000000000"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000" b="0" i="0" u="none" strike="noStrike" kern="1200" cap="none" spc="0" normalizeH="0" baseline="0" noProof="0">
              <a:ln>
                <a:noFill/>
              </a:ln>
              <a:solidFill>
                <a:srgbClr val="000000"/>
              </a:solidFill>
              <a:effectLst/>
              <a:uLnTx/>
              <a:uFillTx/>
              <a:latin typeface="Academy Sans Office" panose="020B0503030000000000" pitchFamily="34" charset="0"/>
              <a:ea typeface="+mn-ea"/>
              <a:cs typeface="+mn-cs"/>
            </a:endParaRPr>
          </a:p>
        </p:txBody>
      </p:sp>
    </p:spTree>
    <p:extLst>
      <p:ext uri="{BB962C8B-B14F-4D97-AF65-F5344CB8AC3E}">
        <p14:creationId xmlns:p14="http://schemas.microsoft.com/office/powerpoint/2010/main" val="2586850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2621746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2584777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2031534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3984227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2401485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2160269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cademy Sans Office" panose="020B0503030000000000"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000" b="0" i="0" u="none" strike="noStrike" kern="1200" cap="none" spc="0" normalizeH="0" baseline="0" noProof="0">
              <a:ln>
                <a:noFill/>
              </a:ln>
              <a:solidFill>
                <a:srgbClr val="000000"/>
              </a:solidFill>
              <a:effectLst/>
              <a:uLnTx/>
              <a:uFillTx/>
              <a:latin typeface="Academy Sans Office" panose="020B0503030000000000" pitchFamily="34" charset="0"/>
              <a:ea typeface="+mn-ea"/>
              <a:cs typeface="+mn-cs"/>
            </a:endParaRPr>
          </a:p>
        </p:txBody>
      </p:sp>
    </p:spTree>
    <p:extLst>
      <p:ext uri="{BB962C8B-B14F-4D97-AF65-F5344CB8AC3E}">
        <p14:creationId xmlns:p14="http://schemas.microsoft.com/office/powerpoint/2010/main" val="1451873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4.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A41C32-0E6C-61E1-C6E2-C933063FA9F4}"/>
              </a:ext>
            </a:extLst>
          </p:cNvPr>
          <p:cNvSpPr>
            <a:spLocks noGrp="1"/>
          </p:cNvSpPr>
          <p:nvPr>
            <p:ph type="sldNum" sz="quarter" idx="12"/>
          </p:nvPr>
        </p:nvSpPr>
        <p:spPr>
          <a:xfrm>
            <a:off x="518264" y="286278"/>
            <a:ext cx="1288800" cy="360000"/>
          </a:xfrm>
          <a:blipFill>
            <a:blip r:embed="rId2"/>
            <a:stretch>
              <a:fillRect/>
            </a:stretch>
          </a:blipFill>
        </p:spPr>
        <p:txBody>
          <a:bodyPr/>
          <a:lstStyle>
            <a:lvl1pPr>
              <a:defRPr sz="100">
                <a:noFill/>
              </a:defRPr>
            </a:lvl1pPr>
          </a:lstStyle>
          <a:p>
            <a:fld id="{24C8C45C-947F-4981-8B3F-4F32E973C901}" type="slidenum">
              <a:rPr lang="da-DK" smtClean="0"/>
              <a:pPr/>
              <a:t>‹nr.›</a:t>
            </a:fld>
            <a:endParaRPr lang="da-DK"/>
          </a:p>
        </p:txBody>
      </p:sp>
      <p:sp>
        <p:nvSpPr>
          <p:cNvPr id="2" name="Title 1"/>
          <p:cNvSpPr>
            <a:spLocks noGrp="1"/>
          </p:cNvSpPr>
          <p:nvPr>
            <p:ph type="ctrTitle" hasCustomPrompt="1"/>
          </p:nvPr>
        </p:nvSpPr>
        <p:spPr>
          <a:xfrm>
            <a:off x="517525" y="1394807"/>
            <a:ext cx="7321550" cy="2068025"/>
          </a:xfrm>
        </p:spPr>
        <p:txBody>
          <a:bodyPr anchor="b">
            <a:normAutofit/>
          </a:bodyPr>
          <a:lstStyle>
            <a:lvl1pPr algn="l">
              <a:lnSpc>
                <a:spcPct val="86000"/>
              </a:lnSpc>
              <a:defRPr sz="5200">
                <a:solidFill>
                  <a:schemeClr val="tx1"/>
                </a:solidFill>
                <a:latin typeface="Academy Sans Office Extrabold" panose="020B0903030000000000" pitchFamily="34" charset="0"/>
              </a:defRPr>
            </a:lvl1pPr>
          </a:lstStyle>
          <a:p>
            <a:r>
              <a:rPr lang="da-DK"/>
              <a:t>Indsæt titel</a:t>
            </a:r>
          </a:p>
        </p:txBody>
      </p:sp>
      <p:sp>
        <p:nvSpPr>
          <p:cNvPr id="3" name="Subtitle 2"/>
          <p:cNvSpPr>
            <a:spLocks noGrp="1"/>
          </p:cNvSpPr>
          <p:nvPr>
            <p:ph type="subTitle" idx="1" hasCustomPrompt="1"/>
          </p:nvPr>
        </p:nvSpPr>
        <p:spPr>
          <a:xfrm>
            <a:off x="515937" y="3714750"/>
            <a:ext cx="7323138" cy="845820"/>
          </a:xfrm>
        </p:spPr>
        <p:txBody>
          <a:bodyPr/>
          <a:lstStyle>
            <a:lvl1pPr marL="0" indent="0" algn="l">
              <a:lnSpc>
                <a:spcPct val="100000"/>
              </a:lnSpc>
              <a:spcBef>
                <a:spcPts val="0"/>
              </a:spcBef>
              <a:buFont typeface="Academy Sans Office" panose="020B0604020202020204" pitchFamily="34" charset="0"/>
              <a:buNone/>
              <a:defRPr sz="1800"/>
            </a:lvl1pPr>
            <a:lvl2pPr marL="0" indent="0" algn="l">
              <a:lnSpc>
                <a:spcPct val="100000"/>
              </a:lnSpc>
              <a:buFont typeface="Academy Sans Office" panose="020B0604020202020204" pitchFamily="34" charset="0"/>
              <a:buNone/>
              <a:defRPr sz="2000"/>
            </a:lvl2pPr>
            <a:lvl3pPr marL="0" indent="0" algn="l">
              <a:lnSpc>
                <a:spcPct val="100000"/>
              </a:lnSpc>
              <a:buFont typeface="Academy Sans Office" panose="020B0604020202020204" pitchFamily="34" charset="0"/>
              <a:buChar char="​"/>
              <a:defRPr sz="2000"/>
            </a:lvl3pPr>
            <a:lvl4pPr marL="0" indent="0" algn="l">
              <a:lnSpc>
                <a:spcPct val="100000"/>
              </a:lnSpc>
              <a:buFont typeface="Academy Sans Office" panose="020B0604020202020204" pitchFamily="34" charset="0"/>
              <a:buChar char="​"/>
              <a:defRPr sz="2000"/>
            </a:lvl4pPr>
            <a:lvl5pPr marL="0" indent="0" algn="l">
              <a:lnSpc>
                <a:spcPct val="100000"/>
              </a:lnSpc>
              <a:buFont typeface="Academy Sans Office" panose="020B0604020202020204" pitchFamily="34" charset="0"/>
              <a:buChar char="​"/>
              <a:defRPr sz="2000"/>
            </a:lvl5pPr>
            <a:lvl6pPr marL="0" indent="0" algn="l">
              <a:lnSpc>
                <a:spcPct val="100000"/>
              </a:lnSpc>
              <a:buFont typeface="Academy Sans Office" panose="020B0604020202020204" pitchFamily="34" charset="0"/>
              <a:buChar char="​"/>
              <a:defRPr sz="2000"/>
            </a:lvl6pPr>
            <a:lvl7pPr marL="0" indent="0" algn="l">
              <a:lnSpc>
                <a:spcPct val="100000"/>
              </a:lnSpc>
              <a:buFont typeface="Academy Sans Office" panose="020B0604020202020204" pitchFamily="34" charset="0"/>
              <a:buChar char="​"/>
              <a:defRPr sz="2000"/>
            </a:lvl7pPr>
            <a:lvl8pPr marL="0" indent="0" algn="l">
              <a:lnSpc>
                <a:spcPct val="100000"/>
              </a:lnSpc>
              <a:buFont typeface="Academy Sans Office" panose="020B0604020202020204" pitchFamily="34" charset="0"/>
              <a:buChar char="​"/>
              <a:defRPr sz="2000"/>
            </a:lvl8pPr>
            <a:lvl9pPr marL="0" indent="0" algn="l">
              <a:lnSpc>
                <a:spcPct val="100000"/>
              </a:lnSpc>
              <a:buFont typeface="Academy Sans Office" panose="020B0604020202020204" pitchFamily="34" charset="0"/>
              <a:buChar char="​"/>
              <a:defRPr sz="2000"/>
            </a:lvl9pPr>
          </a:lstStyle>
          <a:p>
            <a:r>
              <a:rPr lang="da-DK"/>
              <a:t>Indsæt undertitel</a:t>
            </a:r>
          </a:p>
        </p:txBody>
      </p:sp>
      <p:sp>
        <p:nvSpPr>
          <p:cNvPr id="15" name="Text Placeholder 14">
            <a:extLst>
              <a:ext uri="{FF2B5EF4-FFF2-40B4-BE49-F238E27FC236}">
                <a16:creationId xmlns:a16="http://schemas.microsoft.com/office/drawing/2014/main" id="{A150808B-E263-4FBC-9570-DFE480C0F8D2}"/>
              </a:ext>
            </a:extLst>
          </p:cNvPr>
          <p:cNvSpPr>
            <a:spLocks noGrp="1"/>
          </p:cNvSpPr>
          <p:nvPr>
            <p:ph type="body" sz="quarter" idx="13" hasCustomPrompt="1"/>
          </p:nvPr>
        </p:nvSpPr>
        <p:spPr>
          <a:xfrm>
            <a:off x="8197851" y="350044"/>
            <a:ext cx="1911644" cy="139462"/>
          </a:xfrm>
        </p:spPr>
        <p:txBody>
          <a:bodyPr vert="horz" wrap="square" rIns="90000" anchor="t">
            <a:spAutoFit/>
          </a:bodyPr>
          <a:lstStyle>
            <a:lvl1pPr marL="0" indent="0">
              <a:spcBef>
                <a:spcPts val="0"/>
              </a:spcBef>
              <a:buFontTx/>
              <a:buNone/>
              <a:defRPr sz="900" baseline="0">
                <a:solidFill>
                  <a:schemeClr val="tx1"/>
                </a:solidFill>
              </a:defRPr>
            </a:lvl1pPr>
            <a:lvl2pPr marL="0" indent="0">
              <a:spcBef>
                <a:spcPts val="0"/>
              </a:spcBef>
              <a:buFontTx/>
              <a:buNone/>
              <a:defRPr sz="900" baseline="0"/>
            </a:lvl2pPr>
            <a:lvl3pPr marL="0" indent="0">
              <a:spcBef>
                <a:spcPts val="0"/>
              </a:spcBef>
              <a:buFontTx/>
              <a:buNone/>
              <a:defRPr sz="900" baseline="0"/>
            </a:lvl3pPr>
            <a:lvl4pPr>
              <a:spcBef>
                <a:spcPts val="0"/>
              </a:spcBef>
              <a:buFontTx/>
              <a:buNone/>
              <a:defRPr sz="900" baseline="0"/>
            </a:lvl4pPr>
            <a:lvl5pPr>
              <a:spcBef>
                <a:spcPts val="0"/>
              </a:spcBef>
              <a:buFontTx/>
              <a:buNone/>
              <a:defRPr sz="900" b="0" baseline="0"/>
            </a:lvl5pPr>
          </a:lstStyle>
          <a:p>
            <a:pPr lvl="0"/>
            <a:r>
              <a:rPr lang="da-DK"/>
              <a:t>Navn, titel, afdeling mv.</a:t>
            </a:r>
          </a:p>
        </p:txBody>
      </p:sp>
      <p:sp>
        <p:nvSpPr>
          <p:cNvPr id="11" name="Date Placeholder 10">
            <a:extLst>
              <a:ext uri="{FF2B5EF4-FFF2-40B4-BE49-F238E27FC236}">
                <a16:creationId xmlns:a16="http://schemas.microsoft.com/office/drawing/2014/main" id="{697343A0-2427-49D0-86FF-278091551D9C}"/>
              </a:ext>
            </a:extLst>
          </p:cNvPr>
          <p:cNvSpPr>
            <a:spLocks noGrp="1"/>
          </p:cNvSpPr>
          <p:nvPr>
            <p:ph type="dt" sz="half" idx="10"/>
          </p:nvPr>
        </p:nvSpPr>
        <p:spPr>
          <a:xfrm>
            <a:off x="10118725" y="350044"/>
            <a:ext cx="1539582" cy="139462"/>
          </a:xfrm>
          <a:prstGeom prst="rect">
            <a:avLst/>
          </a:prstGeom>
        </p:spPr>
        <p:txBody>
          <a:bodyPr vert="horz" wrap="square" tIns="0" rIns="0" bIns="0" anchor="t" anchorCtr="0">
            <a:spAutoFit/>
          </a:bodyPr>
          <a:lstStyle>
            <a:lvl1pPr algn="r">
              <a:lnSpc>
                <a:spcPct val="111000"/>
              </a:lnSpc>
              <a:defRPr sz="900">
                <a:solidFill>
                  <a:schemeClr val="tx1"/>
                </a:solidFill>
              </a:defRPr>
            </a:lvl1pPr>
          </a:lstStyle>
          <a:p>
            <a:endParaRPr lang="da-DK"/>
          </a:p>
        </p:txBody>
      </p:sp>
      <p:pic>
        <p:nvPicPr>
          <p:cNvPr id="4" name="Grafik 3">
            <a:extLst>
              <a:ext uri="{FF2B5EF4-FFF2-40B4-BE49-F238E27FC236}">
                <a16:creationId xmlns:a16="http://schemas.microsoft.com/office/drawing/2014/main" id="{3C65A69C-7052-301E-676F-237DB6502F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898" y="4874291"/>
            <a:ext cx="9737417" cy="673204"/>
          </a:xfrm>
          <a:prstGeom prst="rect">
            <a:avLst/>
          </a:prstGeom>
        </p:spPr>
      </p:pic>
    </p:spTree>
    <p:extLst>
      <p:ext uri="{BB962C8B-B14F-4D97-AF65-F5344CB8AC3E}">
        <p14:creationId xmlns:p14="http://schemas.microsoft.com/office/powerpoint/2010/main" val="2706912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bok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0" y="591137"/>
            <a:ext cx="11156073"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2" y="1187450"/>
            <a:ext cx="11155301" cy="374400"/>
          </a:xfrm>
        </p:spPr>
        <p:txBody>
          <a:bodyPr/>
          <a:lstStyle>
            <a:lvl1pPr marL="0" indent="0">
              <a:buNone/>
              <a:defRPr sz="1800"/>
            </a:lvl1pPr>
          </a:lstStyle>
          <a:p>
            <a:pPr lvl="0"/>
            <a:r>
              <a:rPr lang="da-DK"/>
              <a:t>Underoverskrift</a:t>
            </a:r>
          </a:p>
        </p:txBody>
      </p:sp>
      <p:sp>
        <p:nvSpPr>
          <p:cNvPr id="7" name="Pladsholder til slidenummer 6">
            <a:extLst>
              <a:ext uri="{FF2B5EF4-FFF2-40B4-BE49-F238E27FC236}">
                <a16:creationId xmlns:a16="http://schemas.microsoft.com/office/drawing/2014/main" id="{D91A603D-F3DB-B1FA-B1BA-70280EFA166A}"/>
              </a:ext>
            </a:extLst>
          </p:cNvPr>
          <p:cNvSpPr>
            <a:spLocks noGrp="1"/>
          </p:cNvSpPr>
          <p:nvPr>
            <p:ph type="sldNum" sz="quarter" idx="2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
        <p:nvSpPr>
          <p:cNvPr id="14" name="Content Placeholder 2">
            <a:extLst>
              <a:ext uri="{FF2B5EF4-FFF2-40B4-BE49-F238E27FC236}">
                <a16:creationId xmlns:a16="http://schemas.microsoft.com/office/drawing/2014/main" id="{03C59367-07A3-B623-7E93-0E8AD6784B4A}"/>
              </a:ext>
            </a:extLst>
          </p:cNvPr>
          <p:cNvSpPr>
            <a:spLocks noGrp="1"/>
          </p:cNvSpPr>
          <p:nvPr>
            <p:ph idx="1" hasCustomPrompt="1"/>
          </p:nvPr>
        </p:nvSpPr>
        <p:spPr>
          <a:xfrm>
            <a:off x="518401" y="1872000"/>
            <a:ext cx="3477600" cy="4230337"/>
          </a:xfrm>
          <a:solidFill>
            <a:srgbClr val="E8E2E1"/>
          </a:solidFill>
        </p:spPr>
        <p:txBody>
          <a:bodyPr lIns="90000" tIns="90000" rIns="90000" bIns="90000"/>
          <a:lstStyle>
            <a:lvl1pPr>
              <a:defRPr/>
            </a:lvl1pPr>
            <a:lvl2pPr>
              <a:defRPr/>
            </a:lvl2pPr>
            <a:lvl3pPr>
              <a:defRPr/>
            </a:lvl3pPr>
            <a:lvl4pPr>
              <a:defRPr/>
            </a:lvl4pPr>
            <a:lvl5pPr>
              <a:defRPr/>
            </a:lvl5pPr>
          </a:lstStyle>
          <a:p>
            <a:pPr lvl="0"/>
            <a:r>
              <a:rPr lang="da-DK" noProof="0"/>
              <a:t>Klik for at tilføje tekst</a:t>
            </a:r>
          </a:p>
          <a:p>
            <a:pPr lvl="1"/>
            <a:r>
              <a:rPr lang="da-DK" noProof="0"/>
              <a:t>Andet Niveau</a:t>
            </a:r>
          </a:p>
          <a:p>
            <a:pPr lvl="2"/>
            <a:r>
              <a:rPr lang="da-DK" noProof="0"/>
              <a:t>Tredje Niveau</a:t>
            </a:r>
          </a:p>
        </p:txBody>
      </p:sp>
      <p:sp>
        <p:nvSpPr>
          <p:cNvPr id="15" name="Content Placeholder 3">
            <a:extLst>
              <a:ext uri="{FF2B5EF4-FFF2-40B4-BE49-F238E27FC236}">
                <a16:creationId xmlns:a16="http://schemas.microsoft.com/office/drawing/2014/main" id="{F28F41F1-D827-F932-52BC-90A8981095E5}"/>
              </a:ext>
            </a:extLst>
          </p:cNvPr>
          <p:cNvSpPr>
            <a:spLocks noGrp="1"/>
          </p:cNvSpPr>
          <p:nvPr>
            <p:ph sz="half" idx="2" hasCustomPrompt="1"/>
          </p:nvPr>
        </p:nvSpPr>
        <p:spPr>
          <a:xfrm>
            <a:off x="4360862" y="1872000"/>
            <a:ext cx="3477600" cy="4229101"/>
          </a:xfrm>
          <a:solidFill>
            <a:srgbClr val="D0D0D8"/>
          </a:solidFill>
        </p:spPr>
        <p:txBody>
          <a:bodyPr lIns="90000" tIns="90000" rIns="90000" bIns="90000"/>
          <a:lstStyle>
            <a:lvl1pPr>
              <a:defRPr/>
            </a:lvl1pPr>
            <a:lvl5pPr>
              <a:defRPr/>
            </a:lvl5pPr>
          </a:lstStyle>
          <a:p>
            <a:pPr lvl="0"/>
            <a:r>
              <a:rPr lang="da-DK" noProof="0"/>
              <a:t>Klik for at tilføje tekst</a:t>
            </a:r>
          </a:p>
          <a:p>
            <a:pPr lvl="1"/>
            <a:r>
              <a:rPr lang="da-DK" noProof="0"/>
              <a:t>Andet Niveau</a:t>
            </a:r>
          </a:p>
          <a:p>
            <a:pPr lvl="2"/>
            <a:r>
              <a:rPr lang="da-DK" noProof="0"/>
              <a:t>Tredje Niveau</a:t>
            </a:r>
          </a:p>
        </p:txBody>
      </p:sp>
      <p:sp>
        <p:nvSpPr>
          <p:cNvPr id="16" name="Content Placeholder 4">
            <a:extLst>
              <a:ext uri="{FF2B5EF4-FFF2-40B4-BE49-F238E27FC236}">
                <a16:creationId xmlns:a16="http://schemas.microsoft.com/office/drawing/2014/main" id="{50C286B0-0D73-B5F6-82E6-662B4144F9E7}"/>
              </a:ext>
            </a:extLst>
          </p:cNvPr>
          <p:cNvSpPr>
            <a:spLocks noGrp="1"/>
          </p:cNvSpPr>
          <p:nvPr>
            <p:ph sz="half" idx="13" hasCustomPrompt="1"/>
          </p:nvPr>
        </p:nvSpPr>
        <p:spPr>
          <a:xfrm>
            <a:off x="8196261" y="1872000"/>
            <a:ext cx="3477600" cy="4228763"/>
          </a:xfrm>
          <a:solidFill>
            <a:schemeClr val="bg1"/>
          </a:solidFill>
        </p:spPr>
        <p:txBody>
          <a:bodyPr lIns="90000" tIns="90000" rIns="90000" bIns="90000"/>
          <a:lstStyle>
            <a:lvl1pPr>
              <a:defRPr/>
            </a:lvl1pPr>
            <a:lvl5pPr>
              <a:defRPr/>
            </a:lvl5pPr>
          </a:lstStyle>
          <a:p>
            <a:pPr lvl="0"/>
            <a:r>
              <a:rPr lang="da-DK" noProof="0"/>
              <a:t>Klik for at tilføje tekst</a:t>
            </a:r>
          </a:p>
          <a:p>
            <a:pPr lvl="1"/>
            <a:r>
              <a:rPr lang="da-DK" noProof="0"/>
              <a:t>Andet Niveau</a:t>
            </a:r>
          </a:p>
          <a:p>
            <a:pPr lvl="2"/>
            <a:r>
              <a:rPr lang="da-DK" noProof="0"/>
              <a:t>Tredje Niveau</a:t>
            </a:r>
          </a:p>
        </p:txBody>
      </p:sp>
    </p:spTree>
    <p:extLst>
      <p:ext uri="{BB962C8B-B14F-4D97-AF65-F5344CB8AC3E}">
        <p14:creationId xmlns:p14="http://schemas.microsoft.com/office/powerpoint/2010/main" val="1555133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kst + billede til ka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5375275"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5375276"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537527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6275389" y="0"/>
            <a:ext cx="5916612" cy="68580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
        <p:nvSpPr>
          <p:cNvPr id="13" name="Date Placeholder 3">
            <a:extLst>
              <a:ext uri="{FF2B5EF4-FFF2-40B4-BE49-F238E27FC236}">
                <a16:creationId xmlns:a16="http://schemas.microsoft.com/office/drawing/2014/main" id="{0369F211-FDD1-4E92-95B5-71B9EC9798BD}"/>
              </a:ext>
            </a:extLst>
          </p:cNvPr>
          <p:cNvSpPr>
            <a:spLocks noGrp="1"/>
          </p:cNvSpPr>
          <p:nvPr>
            <p:ph type="dt" sz="half" idx="2"/>
          </p:nvPr>
        </p:nvSpPr>
        <p:spPr>
          <a:xfrm>
            <a:off x="0" y="6912000"/>
            <a:ext cx="0" cy="0"/>
          </a:xfrm>
          <a:prstGeom prst="rect">
            <a:avLst/>
          </a:prstGeom>
        </p:spPr>
        <p:txBody>
          <a:bodyPr vert="horz" lIns="0" tIns="0" rIns="0" bIns="0" rtlCol="0" anchor="b" anchorCtr="0"/>
          <a:lstStyle>
            <a:lvl1pPr algn="l">
              <a:defRPr sz="100">
                <a:noFill/>
              </a:defRPr>
            </a:lvl1pPr>
          </a:lstStyle>
          <a:p>
            <a:fld id="{5F47A0E5-B297-4E91-897D-22C5636BD9F3}" type="datetime2">
              <a:rPr lang="da-DK" smtClean="0"/>
              <a:t>23. januar 2025</a:t>
            </a:fld>
            <a:endParaRPr lang="da-DK"/>
          </a:p>
        </p:txBody>
      </p:sp>
    </p:spTree>
    <p:extLst>
      <p:ext uri="{BB962C8B-B14F-4D97-AF65-F5344CB8AC3E}">
        <p14:creationId xmlns:p14="http://schemas.microsoft.com/office/powerpoint/2010/main" val="2665734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Kapitel/ afslutning">
    <p:spTree>
      <p:nvGrpSpPr>
        <p:cNvPr id="1" name=""/>
        <p:cNvGrpSpPr/>
        <p:nvPr/>
      </p:nvGrpSpPr>
      <p:grpSpPr>
        <a:xfrm>
          <a:off x="0" y="0"/>
          <a:ext cx="0" cy="0"/>
          <a:chOff x="0" y="0"/>
          <a:chExt cx="0" cy="0"/>
        </a:xfrm>
      </p:grpSpPr>
      <p:sp>
        <p:nvSpPr>
          <p:cNvPr id="7" name="Baggr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4" name="Picture Placeholder 13">
            <a:extLst>
              <a:ext uri="{FF2B5EF4-FFF2-40B4-BE49-F238E27FC236}">
                <a16:creationId xmlns:a16="http://schemas.microsoft.com/office/drawing/2014/main" id="{1F6E5B2F-CC3D-4D86-99BE-8EA3E717668B}"/>
              </a:ext>
            </a:extLst>
          </p:cNvPr>
          <p:cNvSpPr>
            <a:spLocks noGrp="1"/>
          </p:cNvSpPr>
          <p:nvPr>
            <p:ph type="pic" sz="quarter" idx="17" hasCustomPrompt="1"/>
          </p:nvPr>
        </p:nvSpPr>
        <p:spPr>
          <a:xfrm>
            <a:off x="0" y="0"/>
            <a:ext cx="12192000" cy="6858000"/>
          </a:xfrm>
          <a:solidFill>
            <a:schemeClr val="tx1"/>
          </a:solidFill>
        </p:spPr>
        <p:txBody>
          <a:bodyPr lIns="5914800" tIns="648000" anchor="ctr" anchorCtr="0"/>
          <a:lstStyle>
            <a:lvl1pPr marL="0" indent="0">
              <a:buNone/>
              <a:defRPr>
                <a:solidFill>
                  <a:schemeClr val="bg1"/>
                </a:solidFill>
              </a:defRPr>
            </a:lvl1pPr>
          </a:lstStyle>
          <a:p>
            <a:r>
              <a:rPr lang="da-DK"/>
              <a:t>Klik på ikonet for at tilføje baggrundsbillede eller grafik</a:t>
            </a:r>
          </a:p>
        </p:txBody>
      </p:sp>
      <p:sp>
        <p:nvSpPr>
          <p:cNvPr id="2" name="Title 1"/>
          <p:cNvSpPr>
            <a:spLocks noGrp="1"/>
          </p:cNvSpPr>
          <p:nvPr>
            <p:ph type="ctrTitle" hasCustomPrompt="1"/>
          </p:nvPr>
        </p:nvSpPr>
        <p:spPr>
          <a:xfrm>
            <a:off x="539749" y="814665"/>
            <a:ext cx="7288214" cy="2039815"/>
          </a:xfrm>
        </p:spPr>
        <p:txBody>
          <a:bodyPr anchor="b">
            <a:normAutofit/>
          </a:bodyPr>
          <a:lstStyle>
            <a:lvl1pPr algn="l">
              <a:defRPr sz="5200">
                <a:solidFill>
                  <a:schemeClr val="bg1"/>
                </a:solidFill>
              </a:defRPr>
            </a:lvl1pPr>
          </a:lstStyle>
          <a:p>
            <a:r>
              <a:rPr lang="da-DK"/>
              <a:t>Klik for at tilføje titel</a:t>
            </a:r>
          </a:p>
        </p:txBody>
      </p:sp>
      <p:sp>
        <p:nvSpPr>
          <p:cNvPr id="3" name="Subtitle 2"/>
          <p:cNvSpPr>
            <a:spLocks noGrp="1"/>
          </p:cNvSpPr>
          <p:nvPr>
            <p:ph type="subTitle" idx="1" hasCustomPrompt="1"/>
          </p:nvPr>
        </p:nvSpPr>
        <p:spPr>
          <a:xfrm>
            <a:off x="539750" y="3718762"/>
            <a:ext cx="5375276" cy="876098"/>
          </a:xfrm>
        </p:spPr>
        <p:txBody>
          <a:bodyPr/>
          <a:lstStyle>
            <a:lvl1pPr marL="0" indent="0" algn="l">
              <a:lnSpc>
                <a:spcPct val="100000"/>
              </a:lnSpc>
              <a:spcBef>
                <a:spcPts val="0"/>
              </a:spcBef>
              <a:buFont typeface="Arial" panose="020B0604020202020204" pitchFamily="34" charset="0"/>
              <a:buChar char="​"/>
              <a:defRPr sz="2000">
                <a:solidFill>
                  <a:schemeClr val="bg1"/>
                </a:solidFill>
              </a:defRPr>
            </a:lvl1pPr>
            <a:lvl2pPr marL="0" indent="0" algn="l">
              <a:lnSpc>
                <a:spcPct val="100000"/>
              </a:lnSpc>
              <a:buFont typeface="Arial" panose="020B0604020202020204" pitchFamily="34" charset="0"/>
              <a:buNone/>
              <a:defRPr sz="2000">
                <a:solidFill>
                  <a:schemeClr val="bg1"/>
                </a:solidFill>
              </a:defRPr>
            </a:lvl2pPr>
            <a:lvl3pPr marL="0" indent="0" algn="l">
              <a:lnSpc>
                <a:spcPct val="100000"/>
              </a:lnSpc>
              <a:buFont typeface="Arial" panose="020B0604020202020204" pitchFamily="34" charset="0"/>
              <a:buChar char="​"/>
              <a:defRPr sz="2000">
                <a:solidFill>
                  <a:schemeClr val="bg1"/>
                </a:solidFill>
              </a:defRPr>
            </a:lvl3pPr>
            <a:lvl4pPr marL="0" indent="0" algn="l">
              <a:lnSpc>
                <a:spcPct val="100000"/>
              </a:lnSpc>
              <a:buFont typeface="Arial" panose="020B0604020202020204" pitchFamily="34" charset="0"/>
              <a:buChar char="​"/>
              <a:defRPr sz="2000">
                <a:solidFill>
                  <a:schemeClr val="bg1"/>
                </a:solidFill>
              </a:defRPr>
            </a:lvl4pPr>
            <a:lvl5pPr marL="0" indent="0" algn="l">
              <a:lnSpc>
                <a:spcPct val="100000"/>
              </a:lnSpc>
              <a:buFont typeface="Arial" panose="020B0604020202020204" pitchFamily="34" charset="0"/>
              <a:buChar char="​"/>
              <a:defRPr sz="2000">
                <a:solidFill>
                  <a:schemeClr val="bg1"/>
                </a:solidFill>
              </a:defRPr>
            </a:lvl5pPr>
            <a:lvl6pPr marL="0" indent="0" algn="l">
              <a:lnSpc>
                <a:spcPct val="100000"/>
              </a:lnSpc>
              <a:buFont typeface="Arial" panose="020B0604020202020204" pitchFamily="34" charset="0"/>
              <a:buChar char="​"/>
              <a:defRPr sz="2000">
                <a:solidFill>
                  <a:schemeClr val="bg1"/>
                </a:solidFill>
              </a:defRPr>
            </a:lvl6pPr>
            <a:lvl7pPr marL="0" indent="0" algn="l">
              <a:lnSpc>
                <a:spcPct val="100000"/>
              </a:lnSpc>
              <a:buFont typeface="Arial" panose="020B0604020202020204" pitchFamily="34" charset="0"/>
              <a:buChar char="​"/>
              <a:defRPr sz="2000">
                <a:solidFill>
                  <a:schemeClr val="bg1"/>
                </a:solidFill>
              </a:defRPr>
            </a:lvl7pPr>
            <a:lvl8pPr marL="0" indent="0" algn="l">
              <a:lnSpc>
                <a:spcPct val="100000"/>
              </a:lnSpc>
              <a:buFont typeface="Arial" panose="020B0604020202020204" pitchFamily="34" charset="0"/>
              <a:buChar char="​"/>
              <a:defRPr sz="2000">
                <a:solidFill>
                  <a:schemeClr val="bg1"/>
                </a:solidFill>
              </a:defRPr>
            </a:lvl8pPr>
            <a:lvl9pPr marL="0" indent="0" algn="l">
              <a:lnSpc>
                <a:spcPct val="100000"/>
              </a:lnSpc>
              <a:buFont typeface="Arial" panose="020B0604020202020204" pitchFamily="34" charset="0"/>
              <a:buChar char="​"/>
              <a:tabLst/>
              <a:defRPr sz="2000">
                <a:solidFill>
                  <a:schemeClr val="bg1"/>
                </a:solidFill>
              </a:defRPr>
            </a:lvl9pPr>
          </a:lstStyle>
          <a:p>
            <a:r>
              <a:rPr lang="da-DK"/>
              <a:t>Klik for at tilføje underoverskrift i flere linjer</a:t>
            </a:r>
          </a:p>
        </p:txBody>
      </p:sp>
      <p:sp>
        <p:nvSpPr>
          <p:cNvPr id="10" name="Date Placeholder 9">
            <a:extLst>
              <a:ext uri="{FF2B5EF4-FFF2-40B4-BE49-F238E27FC236}">
                <a16:creationId xmlns:a16="http://schemas.microsoft.com/office/drawing/2014/main" id="{F37FCB1C-BAA5-4AD0-A596-1E19BB8CFC52}"/>
              </a:ext>
            </a:extLst>
          </p:cNvPr>
          <p:cNvSpPr>
            <a:spLocks noGrp="1"/>
          </p:cNvSpPr>
          <p:nvPr>
            <p:ph type="dt" sz="half" idx="10"/>
          </p:nvPr>
        </p:nvSpPr>
        <p:spPr/>
        <p:txBody>
          <a:bodyPr/>
          <a:lstStyle>
            <a:lvl1pPr>
              <a:defRPr>
                <a:solidFill>
                  <a:schemeClr val="bg1"/>
                </a:solidFill>
              </a:defRPr>
            </a:lvl1pPr>
          </a:lstStyle>
          <a:p>
            <a:fld id="{EE574ED3-4015-4E98-BF44-7640746BA9CD}" type="datetime2">
              <a:rPr lang="da-DK" smtClean="0"/>
              <a:t>23. januar 2025</a:t>
            </a:fld>
            <a:endParaRPr lang="da-DK"/>
          </a:p>
        </p:txBody>
      </p:sp>
      <p:sp>
        <p:nvSpPr>
          <p:cNvPr id="11" name="Footer Placeholder 10">
            <a:extLst>
              <a:ext uri="{FF2B5EF4-FFF2-40B4-BE49-F238E27FC236}">
                <a16:creationId xmlns:a16="http://schemas.microsoft.com/office/drawing/2014/main" id="{64B2E2A9-DAAF-417C-8959-E5C42D13159C}"/>
              </a:ext>
            </a:extLst>
          </p:cNvPr>
          <p:cNvSpPr>
            <a:spLocks noGrp="1"/>
          </p:cNvSpPr>
          <p:nvPr>
            <p:ph type="ftr" sz="quarter" idx="11"/>
          </p:nvPr>
        </p:nvSpPr>
        <p:spPr/>
        <p:txBody>
          <a:bodyPr/>
          <a:lstStyle>
            <a:lvl1pPr>
              <a:defRPr>
                <a:solidFill>
                  <a:schemeClr val="bg1"/>
                </a:solidFill>
              </a:defRPr>
            </a:lvl1p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0E371C9F-ADA4-4BAA-8125-BEED3FADD19E}"/>
              </a:ext>
            </a:extLst>
          </p:cNvPr>
          <p:cNvSpPr>
            <a:spLocks noGrp="1"/>
          </p:cNvSpPr>
          <p:nvPr>
            <p:ph type="sldNum" sz="quarter" idx="12"/>
          </p:nvPr>
        </p:nvSpPr>
        <p:spPr/>
        <p:txBody>
          <a:bodyPr/>
          <a:lstStyle>
            <a:lvl1pPr>
              <a:defRPr>
                <a:solidFill>
                  <a:schemeClr val="bg1"/>
                </a:solidFill>
              </a:defRPr>
            </a:lvl1pPr>
          </a:lstStyle>
          <a:p>
            <a:r>
              <a:rPr lang="da-DK"/>
              <a:t>Side </a:t>
            </a:r>
            <a:fld id="{24C8C45C-947F-4981-8B3F-4F32E973C901}" type="slidenum">
              <a:rPr lang="da-DK" smtClean="0"/>
              <a:pPr/>
              <a:t>‹nr.›</a:t>
            </a:fld>
            <a:endParaRPr lang="da-DK"/>
          </a:p>
        </p:txBody>
      </p:sp>
      <p:sp>
        <p:nvSpPr>
          <p:cNvPr id="5" name="Krone">
            <a:extLst>
              <a:ext uri="{FF2B5EF4-FFF2-40B4-BE49-F238E27FC236}">
                <a16:creationId xmlns:a16="http://schemas.microsoft.com/office/drawing/2014/main" id="{BF531D83-06D7-4122-82CA-B776865B9471}"/>
              </a:ext>
            </a:extLst>
          </p:cNvPr>
          <p:cNvSpPr>
            <a:spLocks noGrp="1"/>
          </p:cNvSpPr>
          <p:nvPr>
            <p:ph type="body" sz="quarter" idx="18"/>
          </p:nvPr>
        </p:nvSpPr>
        <p:spPr>
          <a:xfrm>
            <a:off x="540000" y="6310800"/>
            <a:ext cx="248400" cy="244800"/>
          </a:xfrm>
          <a:blipFill>
            <a:blip r:embed="rId2"/>
            <a:stretch>
              <a:fillRect/>
            </a:stretch>
          </a:blipFill>
        </p:spPr>
        <p:txBody>
          <a:bodyPr/>
          <a:lstStyle>
            <a:lvl1pPr marL="0" indent="0">
              <a:buNone/>
              <a:defRPr sz="100">
                <a:noFill/>
              </a:defRPr>
            </a:lvl1pPr>
            <a:lvl2pPr marL="216000" indent="0">
              <a:buNone/>
              <a:defRPr sz="100">
                <a:noFill/>
              </a:defRPr>
            </a:lvl2pPr>
            <a:lvl3pPr marL="432000" indent="0">
              <a:buNone/>
              <a:defRPr sz="100">
                <a:noFill/>
              </a:defRPr>
            </a:lvl3pPr>
            <a:lvl4pPr>
              <a:buNone/>
              <a:defRPr sz="100">
                <a:noFill/>
              </a:defRPr>
            </a:lvl4pPr>
            <a:lvl5pPr>
              <a:buNone/>
              <a:defRPr sz="100">
                <a:no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4" name="Text Placeholder 23">
            <a:extLst>
              <a:ext uri="{FF2B5EF4-FFF2-40B4-BE49-F238E27FC236}">
                <a16:creationId xmlns:a16="http://schemas.microsoft.com/office/drawing/2014/main" id="{712FCB40-1213-4319-80C9-37D05834DA49}"/>
              </a:ext>
            </a:extLst>
          </p:cNvPr>
          <p:cNvSpPr>
            <a:spLocks noGrp="1"/>
          </p:cNvSpPr>
          <p:nvPr userDrawn="1">
            <p:ph type="body" sz="quarter" idx="16"/>
          </p:nvPr>
        </p:nvSpPr>
        <p:spPr>
          <a:xfrm>
            <a:off x="538476" y="3088800"/>
            <a:ext cx="5778000" cy="270000"/>
          </a:xfrm>
          <a:custGeom>
            <a:avLst/>
            <a:gdLst>
              <a:gd name="connsiteX0" fmla="*/ 5140848 w 5778000"/>
              <a:gd name="connsiteY0" fmla="*/ 0 h 270000"/>
              <a:gd name="connsiteX1" fmla="*/ 5778000 w 5778000"/>
              <a:gd name="connsiteY1" fmla="*/ 0 h 270000"/>
              <a:gd name="connsiteX2" fmla="*/ 5706537 w 5778000"/>
              <a:gd name="connsiteY2" fmla="*/ 270000 h 270000"/>
              <a:gd name="connsiteX3" fmla="*/ 5068632 w 5778000"/>
              <a:gd name="connsiteY3" fmla="*/ 270000 h 270000"/>
              <a:gd name="connsiteX4" fmla="*/ 4296076 w 5778000"/>
              <a:gd name="connsiteY4" fmla="*/ 0 h 270000"/>
              <a:gd name="connsiteX5" fmla="*/ 4933228 w 5778000"/>
              <a:gd name="connsiteY5" fmla="*/ 0 h 270000"/>
              <a:gd name="connsiteX6" fmla="*/ 4861764 w 5778000"/>
              <a:gd name="connsiteY6" fmla="*/ 270000 h 270000"/>
              <a:gd name="connsiteX7" fmla="*/ 4223860 w 5778000"/>
              <a:gd name="connsiteY7" fmla="*/ 270000 h 270000"/>
              <a:gd name="connsiteX8" fmla="*/ 3451304 w 5778000"/>
              <a:gd name="connsiteY8" fmla="*/ 0 h 270000"/>
              <a:gd name="connsiteX9" fmla="*/ 4088456 w 5778000"/>
              <a:gd name="connsiteY9" fmla="*/ 0 h 270000"/>
              <a:gd name="connsiteX10" fmla="*/ 4016993 w 5778000"/>
              <a:gd name="connsiteY10" fmla="*/ 270000 h 270000"/>
              <a:gd name="connsiteX11" fmla="*/ 3379088 w 5778000"/>
              <a:gd name="connsiteY11" fmla="*/ 270000 h 270000"/>
              <a:gd name="connsiteX12" fmla="*/ 2606532 w 5778000"/>
              <a:gd name="connsiteY12" fmla="*/ 0 h 270000"/>
              <a:gd name="connsiteX13" fmla="*/ 3243684 w 5778000"/>
              <a:gd name="connsiteY13" fmla="*/ 0 h 270000"/>
              <a:gd name="connsiteX14" fmla="*/ 3171468 w 5778000"/>
              <a:gd name="connsiteY14" fmla="*/ 270000 h 270000"/>
              <a:gd name="connsiteX15" fmla="*/ 2534316 w 5778000"/>
              <a:gd name="connsiteY15" fmla="*/ 270000 h 270000"/>
              <a:gd name="connsiteX16" fmla="*/ 1761760 w 5778000"/>
              <a:gd name="connsiteY16" fmla="*/ 0 h 270000"/>
              <a:gd name="connsiteX17" fmla="*/ 2399664 w 5778000"/>
              <a:gd name="connsiteY17" fmla="*/ 0 h 270000"/>
              <a:gd name="connsiteX18" fmla="*/ 2326697 w 5778000"/>
              <a:gd name="connsiteY18" fmla="*/ 270000 h 270000"/>
              <a:gd name="connsiteX19" fmla="*/ 1689544 w 5778000"/>
              <a:gd name="connsiteY19" fmla="*/ 270000 h 270000"/>
              <a:gd name="connsiteX20" fmla="*/ 916987 w 5778000"/>
              <a:gd name="connsiteY20" fmla="*/ 0 h 270000"/>
              <a:gd name="connsiteX21" fmla="*/ 1554892 w 5778000"/>
              <a:gd name="connsiteY21" fmla="*/ 0 h 270000"/>
              <a:gd name="connsiteX22" fmla="*/ 1481925 w 5778000"/>
              <a:gd name="connsiteY22" fmla="*/ 270000 h 270000"/>
              <a:gd name="connsiteX23" fmla="*/ 844772 w 5778000"/>
              <a:gd name="connsiteY23" fmla="*/ 270000 h 270000"/>
              <a:gd name="connsiteX24" fmla="*/ 72216 w 5778000"/>
              <a:gd name="connsiteY24" fmla="*/ 0 h 270000"/>
              <a:gd name="connsiteX25" fmla="*/ 710120 w 5778000"/>
              <a:gd name="connsiteY25" fmla="*/ 0 h 270000"/>
              <a:gd name="connsiteX26" fmla="*/ 637152 w 5778000"/>
              <a:gd name="connsiteY26" fmla="*/ 270000 h 270000"/>
              <a:gd name="connsiteX27" fmla="*/ 0 w 5778000"/>
              <a:gd name="connsiteY27" fmla="*/ 270000 h 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78000" h="270000">
                <a:moveTo>
                  <a:pt x="5140848" y="0"/>
                </a:moveTo>
                <a:lnTo>
                  <a:pt x="5778000" y="0"/>
                </a:lnTo>
                <a:lnTo>
                  <a:pt x="5706537" y="270000"/>
                </a:lnTo>
                <a:lnTo>
                  <a:pt x="5068632" y="270000"/>
                </a:lnTo>
                <a:close/>
                <a:moveTo>
                  <a:pt x="4296076" y="0"/>
                </a:moveTo>
                <a:lnTo>
                  <a:pt x="4933228" y="0"/>
                </a:lnTo>
                <a:lnTo>
                  <a:pt x="4861764" y="270000"/>
                </a:lnTo>
                <a:lnTo>
                  <a:pt x="4223860" y="270000"/>
                </a:lnTo>
                <a:close/>
                <a:moveTo>
                  <a:pt x="3451304" y="0"/>
                </a:moveTo>
                <a:lnTo>
                  <a:pt x="4088456" y="0"/>
                </a:lnTo>
                <a:lnTo>
                  <a:pt x="4016993" y="270000"/>
                </a:lnTo>
                <a:lnTo>
                  <a:pt x="3379088" y="270000"/>
                </a:lnTo>
                <a:close/>
                <a:moveTo>
                  <a:pt x="2606532" y="0"/>
                </a:moveTo>
                <a:lnTo>
                  <a:pt x="3243684" y="0"/>
                </a:lnTo>
                <a:lnTo>
                  <a:pt x="3171468" y="270000"/>
                </a:lnTo>
                <a:lnTo>
                  <a:pt x="2534316" y="270000"/>
                </a:lnTo>
                <a:close/>
                <a:moveTo>
                  <a:pt x="1761760" y="0"/>
                </a:moveTo>
                <a:lnTo>
                  <a:pt x="2399664" y="0"/>
                </a:lnTo>
                <a:lnTo>
                  <a:pt x="2326697" y="270000"/>
                </a:lnTo>
                <a:lnTo>
                  <a:pt x="1689544" y="270000"/>
                </a:lnTo>
                <a:close/>
                <a:moveTo>
                  <a:pt x="916987" y="0"/>
                </a:moveTo>
                <a:lnTo>
                  <a:pt x="1554892" y="0"/>
                </a:lnTo>
                <a:lnTo>
                  <a:pt x="1481925" y="270000"/>
                </a:lnTo>
                <a:lnTo>
                  <a:pt x="844772" y="270000"/>
                </a:lnTo>
                <a:close/>
                <a:moveTo>
                  <a:pt x="72216" y="0"/>
                </a:moveTo>
                <a:lnTo>
                  <a:pt x="710120" y="0"/>
                </a:lnTo>
                <a:lnTo>
                  <a:pt x="637152" y="270000"/>
                </a:lnTo>
                <a:lnTo>
                  <a:pt x="0" y="270000"/>
                </a:lnTo>
                <a:close/>
              </a:path>
            </a:pathLst>
          </a:custGeom>
          <a:solidFill>
            <a:schemeClr val="accent4"/>
          </a:solidFill>
        </p:spPr>
        <p:txBody>
          <a:bodyPr wrap="square">
            <a:noAutofit/>
          </a:bodyPr>
          <a:lstStyle>
            <a:lvl1pPr marL="0" indent="0">
              <a:buNone/>
              <a:defRPr sz="100">
                <a:noFill/>
              </a:defRPr>
            </a:lvl1pPr>
          </a:lstStyle>
          <a:p>
            <a:pPr lvl="0"/>
            <a:r>
              <a:rPr lang="da-DK"/>
              <a:t>Klik for at redigere teksttypografierne i masteren</a:t>
            </a:r>
          </a:p>
        </p:txBody>
      </p:sp>
    </p:spTree>
    <p:extLst>
      <p:ext uri="{BB962C8B-B14F-4D97-AF65-F5344CB8AC3E}">
        <p14:creationId xmlns:p14="http://schemas.microsoft.com/office/powerpoint/2010/main" val="20228029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o spalter A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537527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6275389" y="1871663"/>
            <a:ext cx="5373686" cy="42291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9BC0CED9-DF38-4553-9745-5F415C97C395}"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6497640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o spalter A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5375276" cy="4282763"/>
          </a:xfrm>
        </p:spPr>
        <p:txBody>
          <a:bodyPr/>
          <a:lstStyle>
            <a:lvl1pPr>
              <a:defRPr/>
            </a:lvl1pPr>
          </a:lstStyle>
          <a:p>
            <a:pPr lvl="0"/>
            <a:r>
              <a:rPr lang="da-DK"/>
              <a:t>Klik for at tilføje tekst eller klik på tabel-/graf-/SmartArt- eller video-ikon for at indsætte objekt. For at indsætte billede, skift til layout: To spalter A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6275388" y="1818000"/>
            <a:ext cx="5373685" cy="4282763"/>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To spalter A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D096B62B-EE55-416A-936E-9142B69A20A9}"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5421196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o spalter B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346392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4362450" y="1871663"/>
            <a:ext cx="7288213" cy="42291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DE77155F-74DE-4E05-B600-6CF1E60FC721}"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897722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o spalter B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3463926" cy="4282763"/>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To spalter B (tekst/billede)</a:t>
            </a:r>
          </a:p>
          <a:p>
            <a:pPr lvl="0"/>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4362450" y="1818001"/>
            <a:ext cx="7288213" cy="4282762"/>
          </a:xfrm>
        </p:spPr>
        <p:txBody>
          <a:bodyPr/>
          <a:lstStyle>
            <a:lvl1pPr>
              <a:defRPr/>
            </a:lvl1pPr>
          </a:lstStyle>
          <a:p>
            <a:pPr lvl="0"/>
            <a:r>
              <a:rPr lang="da-DK"/>
              <a:t>Klik for at tilføje tekst eller klik på tabel-/graf-/SmartArt- eller video-ikon for at indsætte objekt. For at indsætte billede, skift til layout: To spalter B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01745A06-25B1-481D-A352-170A1BE04A21}"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6939151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re spalter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3463925" cy="4284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4362450" y="1871663"/>
            <a:ext cx="3463200" cy="4229100"/>
          </a:xfrm>
          <a:solidFill>
            <a:schemeClr val="bg2"/>
          </a:solidFill>
        </p:spPr>
        <p:txBody>
          <a:bodyPr lIns="360000" tIns="900000" rIns="360000" anchor="ctr" anchorCtr="0"/>
          <a:lstStyle>
            <a:lvl1pPr marL="0" indent="0" algn="ctr">
              <a:buNone/>
              <a:defRPr sz="1500"/>
            </a:lvl1pPr>
          </a:lstStyle>
          <a:p>
            <a:r>
              <a:rPr lang="da-DK" noProof="0"/>
              <a:t>Klik på ikonet for at tilføje billede eller grafik</a:t>
            </a:r>
          </a:p>
        </p:txBody>
      </p:sp>
      <p:sp>
        <p:nvSpPr>
          <p:cNvPr id="6" name="Picture Placeholder 5">
            <a:extLst>
              <a:ext uri="{FF2B5EF4-FFF2-40B4-BE49-F238E27FC236}">
                <a16:creationId xmlns:a16="http://schemas.microsoft.com/office/drawing/2014/main" id="{902E80B0-27A7-4F1F-8447-70F659FCD333}"/>
              </a:ext>
            </a:extLst>
          </p:cNvPr>
          <p:cNvSpPr>
            <a:spLocks noGrp="1"/>
          </p:cNvSpPr>
          <p:nvPr>
            <p:ph type="pic" sz="quarter" idx="19" hasCustomPrompt="1"/>
          </p:nvPr>
        </p:nvSpPr>
        <p:spPr>
          <a:xfrm>
            <a:off x="8186737" y="1871663"/>
            <a:ext cx="3463926" cy="4229100"/>
          </a:xfrm>
          <a:solidFill>
            <a:schemeClr val="bg2"/>
          </a:solidFill>
        </p:spPr>
        <p:txBody>
          <a:bodyPr lIns="360000" tIns="900000" rIns="360000" anchor="ctr" anchorCtr="0"/>
          <a:lstStyle>
            <a:lvl1pPr marL="0" marR="0" indent="0" algn="ctr" defTabSz="914400" rtl="0" eaLnBrk="1" fontAlgn="auto" latinLnBrk="0" hangingPunct="1">
              <a:lnSpc>
                <a:spcPct val="111000"/>
              </a:lnSpc>
              <a:spcBef>
                <a:spcPts val="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111000"/>
              </a:lnSpc>
              <a:spcBef>
                <a:spcPts val="0"/>
              </a:spcBef>
              <a:spcAft>
                <a:spcPts val="0"/>
              </a:spcAft>
              <a:buClrTx/>
              <a:buSzTx/>
              <a:buFont typeface="Arial" panose="020B0604020202020204" pitchFamily="34" charset="0"/>
              <a:buNone/>
              <a:tabLst/>
              <a:defRPr/>
            </a:pPr>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B21E685D-CF2C-4DB2-BAAC-FFE13512E19F}"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3401758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re spalter (tekst/grafer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3"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50" y="1818000"/>
            <a:ext cx="3463925" cy="4284000"/>
          </a:xfrm>
        </p:spPr>
        <p:txBody>
          <a:bodyPr/>
          <a:lstStyle>
            <a:lvl1pPr>
              <a:defRPr/>
            </a:lvl1pPr>
          </a:lstStyle>
          <a:p>
            <a:pPr lvl="0"/>
            <a:r>
              <a:rPr lang="da-DK"/>
              <a:t>Klik for at tilføje tekst eller klik på tabel-/graf-/SmartArt- eller video-ikon for at indsætte objekt. For at indsætte billede, skift til layout: Tre spalter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4362450" y="1818000"/>
            <a:ext cx="3463200" cy="4284000"/>
          </a:xfrm>
        </p:spPr>
        <p:txBody>
          <a:bodyPr/>
          <a:lstStyle>
            <a:lvl1pPr>
              <a:defRPr/>
            </a:lvl1pPr>
          </a:lstStyle>
          <a:p>
            <a:pPr lvl="0"/>
            <a:r>
              <a:rPr lang="da-DK"/>
              <a:t>Klik for at tilføje tekst eller klik på tabel-/graf-/SmartArt- eller video-ikon for at indsætte objekt. For at indsætte billede, skift til layout: Tre spalter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Content Placeholder 15">
            <a:extLst>
              <a:ext uri="{FF2B5EF4-FFF2-40B4-BE49-F238E27FC236}">
                <a16:creationId xmlns:a16="http://schemas.microsoft.com/office/drawing/2014/main" id="{76EEC813-1AA2-40B5-98B4-D25FA0A0A659}"/>
              </a:ext>
            </a:extLst>
          </p:cNvPr>
          <p:cNvSpPr>
            <a:spLocks noGrp="1"/>
          </p:cNvSpPr>
          <p:nvPr>
            <p:ph sz="quarter" idx="20" hasCustomPrompt="1"/>
          </p:nvPr>
        </p:nvSpPr>
        <p:spPr>
          <a:xfrm>
            <a:off x="8186737" y="1818000"/>
            <a:ext cx="3463926" cy="4284000"/>
          </a:xfrm>
        </p:spPr>
        <p:txBody>
          <a:bodyPr/>
          <a:lstStyle>
            <a:lvl1pPr>
              <a:defRPr/>
            </a:lvl1pPr>
          </a:lstStyle>
          <a:p>
            <a:pPr lvl="0"/>
            <a:r>
              <a:rPr lang="da-DK"/>
              <a:t>Klik for at tilføje tekst eller klik på tabel-/graf-/SmartArt- eller video-ikon for at indsætte objekt. For at indsætte billede, skift til layout: Tre spalter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A46366E5-C923-4A02-A234-CF5FF1C932EE}"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0016822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ire spalter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50" y="1818000"/>
            <a:ext cx="2505600" cy="4284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p:nvPr>
        </p:nvSpPr>
        <p:spPr>
          <a:xfrm>
            <a:off x="6278560" y="1818000"/>
            <a:ext cx="2504917" cy="4284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icture Placeholder 3">
            <a:extLst>
              <a:ext uri="{FF2B5EF4-FFF2-40B4-BE49-F238E27FC236}">
                <a16:creationId xmlns:a16="http://schemas.microsoft.com/office/drawing/2014/main" id="{E20DCD1B-1F5E-4F5B-9B82-1C62ABAB80C8}"/>
              </a:ext>
            </a:extLst>
          </p:cNvPr>
          <p:cNvSpPr>
            <a:spLocks noGrp="1"/>
          </p:cNvSpPr>
          <p:nvPr>
            <p:ph type="pic" sz="quarter" idx="14" hasCustomPrompt="1"/>
          </p:nvPr>
        </p:nvSpPr>
        <p:spPr>
          <a:xfrm>
            <a:off x="3409949" y="1871663"/>
            <a:ext cx="2505076" cy="4229100"/>
          </a:xfrm>
          <a:solidFill>
            <a:schemeClr val="bg2"/>
          </a:solidFill>
        </p:spPr>
        <p:txBody>
          <a:bodyPr tIns="900000" anchor="ctr" anchorCtr="0"/>
          <a:lstStyle>
            <a:lvl1pPr marL="0" indent="0" algn="ctr">
              <a:buNone/>
              <a:defRPr sz="1500"/>
            </a:lvl1pPr>
          </a:lstStyle>
          <a:p>
            <a:r>
              <a:rPr lang="da-DK" noProof="0"/>
              <a:t>Klik på ikonet for at tilføje  billede eller grafik</a:t>
            </a:r>
          </a:p>
        </p:txBody>
      </p:sp>
      <p:sp>
        <p:nvSpPr>
          <p:cNvPr id="17" name="Picture Placeholder 5">
            <a:extLst>
              <a:ext uri="{FF2B5EF4-FFF2-40B4-BE49-F238E27FC236}">
                <a16:creationId xmlns:a16="http://schemas.microsoft.com/office/drawing/2014/main" id="{9A6F2E00-4ACC-4306-80E9-3676A532814E}"/>
              </a:ext>
            </a:extLst>
          </p:cNvPr>
          <p:cNvSpPr>
            <a:spLocks noGrp="1"/>
          </p:cNvSpPr>
          <p:nvPr>
            <p:ph type="pic" sz="quarter" idx="20" hasCustomPrompt="1"/>
          </p:nvPr>
        </p:nvSpPr>
        <p:spPr>
          <a:xfrm>
            <a:off x="9148235" y="1871663"/>
            <a:ext cx="2502428" cy="4229100"/>
          </a:xfrm>
          <a:solidFill>
            <a:schemeClr val="bg2"/>
          </a:solidFill>
        </p:spPr>
        <p:txBody>
          <a:bodyPr tIns="900000" anchor="ctr" anchorCtr="0"/>
          <a:lstStyle>
            <a:lvl1pPr marL="0" indent="0" algn="ctr">
              <a:buNone/>
              <a:defRPr/>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7D976563-A641-4665-AA78-38B7878C94EB}"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8808959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Fire spalter (tekst/grafer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50" y="1818000"/>
            <a:ext cx="2505600" cy="4284000"/>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Fire spalter (tekst/billede)</a:t>
            </a:r>
          </a:p>
          <a:p>
            <a:pPr lvl="0"/>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3409949" y="1818000"/>
            <a:ext cx="2505076" cy="4284000"/>
          </a:xfrm>
        </p:spPr>
        <p:txBody>
          <a:bodyPr/>
          <a:lstStyle>
            <a:lvl1pPr>
              <a:defRPr/>
            </a:lvl1pPr>
          </a:lstStyle>
          <a:p>
            <a:pPr lvl="0"/>
            <a:r>
              <a:rPr lang="da-DK"/>
              <a:t>Klik for at tilføje tekst eller klik på tabel-/graf-/SmartArt- eller video-ikon for at indsætte objekt. For at indsætte billede, skift til layout: Fire spalter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Content Placeholder 15">
            <a:extLst>
              <a:ext uri="{FF2B5EF4-FFF2-40B4-BE49-F238E27FC236}">
                <a16:creationId xmlns:a16="http://schemas.microsoft.com/office/drawing/2014/main" id="{76EEC813-1AA2-40B5-98B4-D25FA0A0A659}"/>
              </a:ext>
            </a:extLst>
          </p:cNvPr>
          <p:cNvSpPr>
            <a:spLocks noGrp="1"/>
          </p:cNvSpPr>
          <p:nvPr>
            <p:ph sz="quarter" idx="20" hasCustomPrompt="1"/>
          </p:nvPr>
        </p:nvSpPr>
        <p:spPr>
          <a:xfrm>
            <a:off x="6278400" y="1818000"/>
            <a:ext cx="2505600" cy="4284000"/>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Fire spalter (tekst/billede)</a:t>
            </a:r>
          </a:p>
          <a:p>
            <a:pPr lvl="0"/>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5" name="Content Placeholder 17">
            <a:extLst>
              <a:ext uri="{FF2B5EF4-FFF2-40B4-BE49-F238E27FC236}">
                <a16:creationId xmlns:a16="http://schemas.microsoft.com/office/drawing/2014/main" id="{05244590-E9D2-4C41-904B-948D1D430681}"/>
              </a:ext>
            </a:extLst>
          </p:cNvPr>
          <p:cNvSpPr>
            <a:spLocks noGrp="1"/>
          </p:cNvSpPr>
          <p:nvPr>
            <p:ph sz="quarter" idx="21" hasCustomPrompt="1"/>
          </p:nvPr>
        </p:nvSpPr>
        <p:spPr>
          <a:xfrm>
            <a:off x="9143999" y="1818000"/>
            <a:ext cx="2506664" cy="4284000"/>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Fire spalter (tekst/billede)</a:t>
            </a:r>
          </a:p>
          <a:p>
            <a:pPr lvl="0"/>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CC4A867C-2AE6-4F7B-B415-C551A9397922}"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248129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kst + billede til ka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5375275"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5375276"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537527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6275389" y="0"/>
            <a:ext cx="5916612" cy="68580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endParaRPr lang="da-DK"/>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
        <p:nvSpPr>
          <p:cNvPr id="13" name="Date Placeholder 3">
            <a:extLst>
              <a:ext uri="{FF2B5EF4-FFF2-40B4-BE49-F238E27FC236}">
                <a16:creationId xmlns:a16="http://schemas.microsoft.com/office/drawing/2014/main" id="{0369F211-FDD1-4E92-95B5-71B9EC9798BD}"/>
              </a:ext>
            </a:extLst>
          </p:cNvPr>
          <p:cNvSpPr>
            <a:spLocks noGrp="1"/>
          </p:cNvSpPr>
          <p:nvPr>
            <p:ph type="dt" sz="half" idx="2"/>
          </p:nvPr>
        </p:nvSpPr>
        <p:spPr>
          <a:xfrm>
            <a:off x="0" y="6912000"/>
            <a:ext cx="0" cy="0"/>
          </a:xfrm>
          <a:prstGeom prst="rect">
            <a:avLst/>
          </a:prstGeom>
        </p:spPr>
        <p:txBody>
          <a:bodyPr vert="horz" lIns="0" tIns="0" rIns="0" bIns="0" rtlCol="0" anchor="b" anchorCtr="0"/>
          <a:lstStyle>
            <a:lvl1pPr algn="l">
              <a:defRPr sz="100">
                <a:noFill/>
              </a:defRPr>
            </a:lvl1pPr>
          </a:lstStyle>
          <a:p>
            <a:endParaRPr lang="da-DK"/>
          </a:p>
        </p:txBody>
      </p:sp>
    </p:spTree>
    <p:extLst>
      <p:ext uri="{BB962C8B-B14F-4D97-AF65-F5344CB8AC3E}">
        <p14:creationId xmlns:p14="http://schemas.microsoft.com/office/powerpoint/2010/main" val="786882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odelt vandre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7288213"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p:nvPr>
        </p:nvSpPr>
        <p:spPr>
          <a:xfrm>
            <a:off x="539749" y="2127600"/>
            <a:ext cx="7288213" cy="1726195"/>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7288213"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5" name="Picture Placeholder 4">
            <a:extLst>
              <a:ext uri="{FF2B5EF4-FFF2-40B4-BE49-F238E27FC236}">
                <a16:creationId xmlns:a16="http://schemas.microsoft.com/office/drawing/2014/main" id="{0211BB3E-7AF2-4B2A-8F0D-B71E8D63B405}"/>
              </a:ext>
            </a:extLst>
          </p:cNvPr>
          <p:cNvSpPr>
            <a:spLocks noGrp="1"/>
          </p:cNvSpPr>
          <p:nvPr>
            <p:ph type="pic" sz="quarter" idx="24" hasCustomPrompt="1"/>
          </p:nvPr>
        </p:nvSpPr>
        <p:spPr>
          <a:xfrm>
            <a:off x="539750" y="4374000"/>
            <a:ext cx="7288212" cy="1726763"/>
          </a:xfrm>
          <a:solidFill>
            <a:schemeClr val="bg2"/>
          </a:solidFill>
        </p:spPr>
        <p:txBody>
          <a:bodyPr tIns="648000" anchor="ctr" anchorCtr="0"/>
          <a:lstStyle>
            <a:lvl1pPr marL="0" indent="0" algn="ctr">
              <a:buNone/>
              <a:defRPr/>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296F769E-4138-4B34-81B8-6740733A5FD7}"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60587975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odelt vandret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7288213"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hasCustomPrompt="1"/>
          </p:nvPr>
        </p:nvSpPr>
        <p:spPr>
          <a:xfrm>
            <a:off x="539749" y="2127600"/>
            <a:ext cx="7288213" cy="1726195"/>
          </a:xfrm>
        </p:spPr>
        <p:txBody>
          <a:bodyPr/>
          <a:lstStyle>
            <a:lvl1pPr>
              <a:defRPr/>
            </a:lvl1pPr>
          </a:lstStyle>
          <a:p>
            <a:pPr lvl="0"/>
            <a:r>
              <a:rPr lang="da-DK"/>
              <a:t>Klik for at tilføje tekst eller klik på tabel-/graf-/SmartArt- eller video-ikon for at indsætte objekt. For at indsætte billede, skift til layout: Todelt vandret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7288213"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539750" y="4374000"/>
            <a:ext cx="7288213" cy="1726763"/>
          </a:xfrm>
        </p:spPr>
        <p:txBody>
          <a:bodyPr/>
          <a:lstStyle>
            <a:lvl1pPr>
              <a:defRPr/>
            </a:lvl1pPr>
          </a:lstStyle>
          <a:p>
            <a:pPr lvl="0"/>
            <a:r>
              <a:rPr lang="da-DK"/>
              <a:t>Klik for at tilføje tekst eller klik på tabel-/graf-/SmartArt- eller video-ikon for at indsætte objekt. For at indsætte billede, skift til layout: Todelt vandret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A57BE01D-1372-4BE8-AF0C-5CADBCAC0204}"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Tree>
    <p:extLst>
      <p:ext uri="{BB962C8B-B14F-4D97-AF65-F5344CB8AC3E}">
        <p14:creationId xmlns:p14="http://schemas.microsoft.com/office/powerpoint/2010/main" val="4588104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iredel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5375275"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p:nvPr>
        </p:nvSpPr>
        <p:spPr>
          <a:xfrm>
            <a:off x="539749" y="2127600"/>
            <a:ext cx="5375275" cy="1726195"/>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5375275"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p:nvPr>
        </p:nvSpPr>
        <p:spPr>
          <a:xfrm>
            <a:off x="539750" y="4374000"/>
            <a:ext cx="5375275" cy="172676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B530FE3F-5282-4744-877A-A634FBB00B5F}"/>
              </a:ext>
            </a:extLst>
          </p:cNvPr>
          <p:cNvSpPr>
            <a:spLocks noGrp="1"/>
          </p:cNvSpPr>
          <p:nvPr>
            <p:ph type="body" sz="quarter" idx="24" hasCustomPrompt="1"/>
          </p:nvPr>
        </p:nvSpPr>
        <p:spPr>
          <a:xfrm>
            <a:off x="6278400" y="1818000"/>
            <a:ext cx="5375274"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7" name="Picture Placeholder 4">
            <a:extLst>
              <a:ext uri="{FF2B5EF4-FFF2-40B4-BE49-F238E27FC236}">
                <a16:creationId xmlns:a16="http://schemas.microsoft.com/office/drawing/2014/main" id="{08F3914E-65A0-4EF4-BC3E-05E31CBEA432}"/>
              </a:ext>
            </a:extLst>
          </p:cNvPr>
          <p:cNvSpPr>
            <a:spLocks noGrp="1"/>
          </p:cNvSpPr>
          <p:nvPr>
            <p:ph type="pic" sz="quarter" idx="26" hasCustomPrompt="1"/>
          </p:nvPr>
        </p:nvSpPr>
        <p:spPr>
          <a:xfrm>
            <a:off x="6278400" y="2127600"/>
            <a:ext cx="5372263" cy="1726763"/>
          </a:xfrm>
          <a:solidFill>
            <a:schemeClr val="bg2"/>
          </a:solidFill>
        </p:spPr>
        <p:txBody>
          <a:bodyPr tIns="648000" anchor="ctr" anchorCtr="0"/>
          <a:lstStyle>
            <a:lvl1pPr marL="0" indent="0" algn="ctr">
              <a:buNone/>
              <a:defRPr/>
            </a:lvl1pPr>
          </a:lstStyle>
          <a:p>
            <a:r>
              <a:rPr lang="da-DK" noProof="0"/>
              <a:t>Klik på ikonet for at tilføje billede eller grafik</a:t>
            </a:r>
          </a:p>
        </p:txBody>
      </p:sp>
      <p:sp>
        <p:nvSpPr>
          <p:cNvPr id="16" name="Text Placeholder 15">
            <a:extLst>
              <a:ext uri="{FF2B5EF4-FFF2-40B4-BE49-F238E27FC236}">
                <a16:creationId xmlns:a16="http://schemas.microsoft.com/office/drawing/2014/main" id="{57BA458F-92B4-42DB-9492-D5F93E57E7CF}"/>
              </a:ext>
            </a:extLst>
          </p:cNvPr>
          <p:cNvSpPr>
            <a:spLocks noGrp="1"/>
          </p:cNvSpPr>
          <p:nvPr>
            <p:ph type="body" sz="quarter" idx="25" hasCustomPrompt="1"/>
          </p:nvPr>
        </p:nvSpPr>
        <p:spPr>
          <a:xfrm>
            <a:off x="6278400" y="4062920"/>
            <a:ext cx="5354638"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8" name="Picture Placeholder 4">
            <a:extLst>
              <a:ext uri="{FF2B5EF4-FFF2-40B4-BE49-F238E27FC236}">
                <a16:creationId xmlns:a16="http://schemas.microsoft.com/office/drawing/2014/main" id="{CAA627EE-4EB1-4BF9-AFE0-370BB193F2DF}"/>
              </a:ext>
            </a:extLst>
          </p:cNvPr>
          <p:cNvSpPr>
            <a:spLocks noGrp="1"/>
          </p:cNvSpPr>
          <p:nvPr>
            <p:ph type="pic" sz="quarter" idx="27" hasCustomPrompt="1"/>
          </p:nvPr>
        </p:nvSpPr>
        <p:spPr>
          <a:xfrm>
            <a:off x="6278400" y="4374000"/>
            <a:ext cx="5372263" cy="1726763"/>
          </a:xfrm>
          <a:solidFill>
            <a:schemeClr val="bg2"/>
          </a:solidFill>
        </p:spPr>
        <p:txBody>
          <a:bodyPr tIns="648000" anchor="ctr" anchorCtr="0"/>
          <a:lstStyle>
            <a:lvl1pPr marL="0" indent="0" algn="ctr">
              <a:buNone/>
              <a:defRPr/>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43DFC601-0EB3-4370-B28F-E86F4B075D67}"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8181354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iredelt (tekst/grafer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5375275"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hasCustomPrompt="1"/>
          </p:nvPr>
        </p:nvSpPr>
        <p:spPr>
          <a:xfrm>
            <a:off x="539749" y="2127600"/>
            <a:ext cx="5375275" cy="1726195"/>
          </a:xfrm>
        </p:spPr>
        <p:txBody>
          <a:bodyPr/>
          <a:lstStyle>
            <a:lvl1pPr>
              <a:defRPr/>
            </a:lvl1pPr>
          </a:lstStyle>
          <a:p>
            <a:pPr lvl="0"/>
            <a:r>
              <a:rPr lang="da-DK"/>
              <a:t>Klik for at tilføje tekst eller klik på tabel-/graf-/SmartArt- eller video-ikon for at indsætte objekt. For at indsætte billede, skift til layout: Firdelt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5375275"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539750" y="4374000"/>
            <a:ext cx="5375275" cy="1726763"/>
          </a:xfrm>
        </p:spPr>
        <p:txBody>
          <a:bodyPr/>
          <a:lstStyle>
            <a:lvl1pPr>
              <a:defRPr/>
            </a:lvl1pPr>
          </a:lstStyle>
          <a:p>
            <a:pPr lvl="0"/>
            <a:r>
              <a:rPr lang="da-DK"/>
              <a:t>Klik for at tilføje tekst eller klik på tabel-/graf-/SmartArt- eller video-ikon for at indsætte objekt. For at indsætte billede, skift til layout: Firdelt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5" name="Text Placeholder 4">
            <a:extLst>
              <a:ext uri="{FF2B5EF4-FFF2-40B4-BE49-F238E27FC236}">
                <a16:creationId xmlns:a16="http://schemas.microsoft.com/office/drawing/2014/main" id="{B530FE3F-5282-4744-877A-A634FBB00B5F}"/>
              </a:ext>
            </a:extLst>
          </p:cNvPr>
          <p:cNvSpPr>
            <a:spLocks noGrp="1"/>
          </p:cNvSpPr>
          <p:nvPr>
            <p:ph type="body" sz="quarter" idx="24" hasCustomPrompt="1"/>
          </p:nvPr>
        </p:nvSpPr>
        <p:spPr>
          <a:xfrm>
            <a:off x="6278400" y="1818000"/>
            <a:ext cx="5375274"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4" name="Content Placeholder 15">
            <a:extLst>
              <a:ext uri="{FF2B5EF4-FFF2-40B4-BE49-F238E27FC236}">
                <a16:creationId xmlns:a16="http://schemas.microsoft.com/office/drawing/2014/main" id="{76EEC813-1AA2-40B5-98B4-D25FA0A0A659}"/>
              </a:ext>
            </a:extLst>
          </p:cNvPr>
          <p:cNvSpPr>
            <a:spLocks noGrp="1"/>
          </p:cNvSpPr>
          <p:nvPr>
            <p:ph sz="quarter" idx="20" hasCustomPrompt="1"/>
          </p:nvPr>
        </p:nvSpPr>
        <p:spPr>
          <a:xfrm>
            <a:off x="6278400" y="2127600"/>
            <a:ext cx="5375275" cy="1728000"/>
          </a:xfrm>
        </p:spPr>
        <p:txBody>
          <a:bodyPr/>
          <a:lstStyle>
            <a:lvl1pPr>
              <a:defRPr/>
            </a:lvl1pPr>
          </a:lstStyle>
          <a:p>
            <a:pPr lvl="0"/>
            <a:r>
              <a:rPr lang="da-DK"/>
              <a:t>Klik for at tilføje tekst eller klik på tabel-/graf-/SmartArt- eller video-ikon for at indsætte objekt. For at indsætte billede, skift til layout: Firdelt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6" name="Text Placeholder 15">
            <a:extLst>
              <a:ext uri="{FF2B5EF4-FFF2-40B4-BE49-F238E27FC236}">
                <a16:creationId xmlns:a16="http://schemas.microsoft.com/office/drawing/2014/main" id="{57BA458F-92B4-42DB-9492-D5F93E57E7CF}"/>
              </a:ext>
            </a:extLst>
          </p:cNvPr>
          <p:cNvSpPr>
            <a:spLocks noGrp="1"/>
          </p:cNvSpPr>
          <p:nvPr>
            <p:ph type="body" sz="quarter" idx="25" hasCustomPrompt="1"/>
          </p:nvPr>
        </p:nvSpPr>
        <p:spPr>
          <a:xfrm>
            <a:off x="6278400" y="4062920"/>
            <a:ext cx="5354638"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5" name="Content Placeholder 17">
            <a:extLst>
              <a:ext uri="{FF2B5EF4-FFF2-40B4-BE49-F238E27FC236}">
                <a16:creationId xmlns:a16="http://schemas.microsoft.com/office/drawing/2014/main" id="{05244590-E9D2-4C41-904B-948D1D430681}"/>
              </a:ext>
            </a:extLst>
          </p:cNvPr>
          <p:cNvSpPr>
            <a:spLocks noGrp="1"/>
          </p:cNvSpPr>
          <p:nvPr>
            <p:ph sz="quarter" idx="21" hasCustomPrompt="1"/>
          </p:nvPr>
        </p:nvSpPr>
        <p:spPr>
          <a:xfrm>
            <a:off x="6278400" y="4374000"/>
            <a:ext cx="5375276" cy="1728000"/>
          </a:xfrm>
        </p:spPr>
        <p:txBody>
          <a:bodyPr/>
          <a:lstStyle>
            <a:lvl1pPr>
              <a:defRPr/>
            </a:lvl1pPr>
          </a:lstStyle>
          <a:p>
            <a:pPr lvl="0"/>
            <a:r>
              <a:rPr lang="da-DK"/>
              <a:t>Klik for at tilføje tekst eller klik på tabel-/graf-/SmartArt- eller video-ikon for at indsætte objekt. For at indsætte billede, skift til layout: Firdelt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0A233337-8A2B-4A50-B420-B233A5DC093C}"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40242771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Tom (sidefo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BAAFAF0F-3659-4911-B7AE-77656B8BE361}"/>
              </a:ext>
            </a:extLst>
          </p:cNvPr>
          <p:cNvSpPr>
            <a:spLocks noGrp="1"/>
          </p:cNvSpPr>
          <p:nvPr>
            <p:ph type="dt" sz="half" idx="10"/>
          </p:nvPr>
        </p:nvSpPr>
        <p:spPr/>
        <p:txBody>
          <a:bodyPr/>
          <a:lstStyle/>
          <a:p>
            <a:fld id="{33E5DC74-6B03-4595-9FC1-4233436D1884}" type="datetime2">
              <a:rPr lang="da-DK" smtClean="0"/>
              <a:t>23. januar 2025</a:t>
            </a:fld>
            <a:endParaRPr lang="da-DK"/>
          </a:p>
        </p:txBody>
      </p:sp>
      <p:sp>
        <p:nvSpPr>
          <p:cNvPr id="6" name="Pladsholder til sidefod 5">
            <a:extLst>
              <a:ext uri="{FF2B5EF4-FFF2-40B4-BE49-F238E27FC236}">
                <a16:creationId xmlns:a16="http://schemas.microsoft.com/office/drawing/2014/main" id="{DC16EBAB-7232-47BA-835B-C36905EFBD1B}"/>
              </a:ext>
            </a:extLst>
          </p:cNvPr>
          <p:cNvSpPr>
            <a:spLocks noGrp="1"/>
          </p:cNvSpPr>
          <p:nvPr>
            <p:ph type="ftr" sz="quarter" idx="11"/>
          </p:nvPr>
        </p:nvSpPr>
        <p:spPr/>
        <p:txBody>
          <a:bodyPr/>
          <a:lstStyle/>
          <a:p>
            <a:r>
              <a:rPr lang="da-DK"/>
              <a:t>Orienteringsmøde om ICS2 for vand, vej og jernbane 30. marts 2023</a:t>
            </a:r>
          </a:p>
        </p:txBody>
      </p:sp>
      <p:sp>
        <p:nvSpPr>
          <p:cNvPr id="7" name="Pladsholder til slidenummer 6">
            <a:extLst>
              <a:ext uri="{FF2B5EF4-FFF2-40B4-BE49-F238E27FC236}">
                <a16:creationId xmlns:a16="http://schemas.microsoft.com/office/drawing/2014/main" id="{19256C37-8FF7-4672-A8A4-7670C8BA3BD7}"/>
              </a:ext>
            </a:extLst>
          </p:cNvPr>
          <p:cNvSpPr>
            <a:spLocks noGrp="1"/>
          </p:cNvSpPr>
          <p:nvPr>
            <p:ph type="sldNum" sz="quarter" idx="12"/>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008394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pic>
        <p:nvPicPr>
          <p:cNvPr id="2050" name="Picture 2" descr="C:\Users\MTC\AppData\Local\Temp\SNAGHTML8bdd87d.PNG">
            <a:extLst>
              <a:ext uri="{FF2B5EF4-FFF2-40B4-BE49-F238E27FC236}">
                <a16:creationId xmlns:a16="http://schemas.microsoft.com/office/drawing/2014/main" id="{629DC095-C097-45E6-BE9C-B70B4282566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05929" y="1871662"/>
            <a:ext cx="2836099" cy="1415173"/>
          </a:xfrm>
          <a:prstGeom prst="rect">
            <a:avLst/>
          </a:prstGeom>
          <a:noFill/>
          <a:extLst>
            <a:ext uri="{909E8E84-426E-40DD-AFC4-6F175D3DCCD1}">
              <a14:hiddenFill xmlns:a14="http://schemas.microsoft.com/office/drawing/2010/main">
                <a:solidFill>
                  <a:srgbClr val="FFFFFF"/>
                </a:solidFill>
              </a14:hiddenFill>
            </a:ext>
          </a:extLst>
        </p:spPr>
      </p:pic>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a:t>
            </a:r>
          </a:p>
        </p:txBody>
      </p:sp>
      <p:sp>
        <p:nvSpPr>
          <p:cNvPr id="29" name="Text Box 2"/>
          <p:cNvSpPr txBox="1">
            <a:spLocks noChangeArrowheads="1"/>
          </p:cNvSpPr>
          <p:nvPr userDrawn="1"/>
        </p:nvSpPr>
        <p:spPr bwMode="auto">
          <a:xfrm>
            <a:off x="539752" y="1815926"/>
            <a:ext cx="1938706"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800"/>
              </a:spcAft>
              <a:defRPr/>
            </a:pPr>
            <a:r>
              <a:rPr lang="da-DK" sz="1100" b="1" noProof="1">
                <a:latin typeface="Arial" panose="020B0604020202020204" pitchFamily="34" charset="0"/>
                <a:cs typeface="Arial" panose="020B0604020202020204" pitchFamily="34" charset="0"/>
              </a:rPr>
              <a:t>Ny side</a:t>
            </a:r>
          </a:p>
          <a:p>
            <a:pPr>
              <a:spcAft>
                <a:spcPts val="800"/>
              </a:spcAft>
            </a:pPr>
            <a:r>
              <a:rPr lang="da-DK" sz="1000" b="1" kern="1200">
                <a:solidFill>
                  <a:schemeClr val="tx1"/>
                </a:solidFill>
                <a:effectLst/>
                <a:latin typeface="Arial" charset="0"/>
                <a:ea typeface="+mn-ea"/>
                <a:cs typeface="+mn-cs"/>
              </a:rPr>
              <a:t>Ny slide: </a:t>
            </a:r>
            <a:r>
              <a:rPr lang="da-DK" sz="1000" kern="1200">
                <a:solidFill>
                  <a:schemeClr val="tx1"/>
                </a:solidFill>
                <a:effectLst/>
                <a:latin typeface="Arial" charset="0"/>
                <a:ea typeface="+mn-ea"/>
                <a:cs typeface="+mn-cs"/>
              </a:rPr>
              <a:t>klik på </a:t>
            </a:r>
            <a:r>
              <a:rPr lang="da-DK" sz="1000" b="1" kern="1200">
                <a:solidFill>
                  <a:schemeClr val="tx1"/>
                </a:solidFill>
                <a:effectLst/>
                <a:latin typeface="Arial" charset="0"/>
                <a:ea typeface="+mn-ea"/>
                <a:cs typeface="+mn-cs"/>
              </a:rPr>
              <a:t>Ny slide</a:t>
            </a:r>
            <a:r>
              <a:rPr lang="da-DK" sz="1000" kern="1200">
                <a:solidFill>
                  <a:schemeClr val="tx1"/>
                </a:solidFill>
                <a:effectLst/>
                <a:latin typeface="Arial" charset="0"/>
                <a:ea typeface="+mn-ea"/>
                <a:cs typeface="+mn-cs"/>
              </a:rPr>
              <a:t> for at få samme layout som den foregående.</a:t>
            </a:r>
          </a:p>
          <a:p>
            <a:pPr>
              <a:spcAft>
                <a:spcPts val="800"/>
              </a:spcAft>
            </a:pPr>
            <a:r>
              <a:rPr lang="da-DK" sz="1000" b="1" kern="1200">
                <a:solidFill>
                  <a:schemeClr val="tx1"/>
                </a:solidFill>
                <a:effectLst/>
                <a:latin typeface="Arial" charset="0"/>
                <a:ea typeface="+mn-ea"/>
                <a:cs typeface="+mn-cs"/>
              </a:rPr>
              <a:t>Layout: </a:t>
            </a:r>
            <a:r>
              <a:rPr lang="da-DK" sz="1000" kern="1200">
                <a:solidFill>
                  <a:schemeClr val="tx1"/>
                </a:solidFill>
                <a:effectLst/>
                <a:latin typeface="Arial" charset="0"/>
                <a:ea typeface="+mn-ea"/>
                <a:cs typeface="+mn-cs"/>
              </a:rPr>
              <a:t>klik på </a:t>
            </a:r>
            <a:r>
              <a:rPr lang="da-DK" sz="1000" b="1" kern="1200">
                <a:solidFill>
                  <a:schemeClr val="tx1"/>
                </a:solidFill>
                <a:effectLst/>
                <a:latin typeface="Arial" charset="0"/>
                <a:ea typeface="+mn-ea"/>
                <a:cs typeface="+mn-cs"/>
              </a:rPr>
              <a:t>Layout</a:t>
            </a:r>
            <a:r>
              <a:rPr lang="da-DK" sz="1000" kern="1200">
                <a:solidFill>
                  <a:schemeClr val="tx1"/>
                </a:solidFill>
                <a:effectLst/>
                <a:latin typeface="Arial" charset="0"/>
                <a:ea typeface="+mn-ea"/>
                <a:cs typeface="+mn-cs"/>
              </a:rPr>
              <a:t> for at vælge et andet layout.</a:t>
            </a:r>
            <a:endParaRPr lang="da-DK" sz="900"/>
          </a:p>
          <a:p>
            <a:pPr eaLnBrk="1" hangingPunct="1">
              <a:spcAft>
                <a:spcPts val="600"/>
              </a:spcAft>
              <a:defRPr/>
            </a:pPr>
            <a:endParaRPr lang="da-DK" sz="1000" b="1" noProof="1">
              <a:latin typeface="Arial" panose="020B0604020202020204" pitchFamily="34" charset="0"/>
              <a:cs typeface="Arial" panose="020B0604020202020204" pitchFamily="34" charset="0"/>
            </a:endParaRPr>
          </a:p>
          <a:p>
            <a:pPr eaLnBrk="1" hangingPunct="1">
              <a:spcAft>
                <a:spcPts val="800"/>
              </a:spcAft>
              <a:defRPr/>
            </a:pPr>
            <a:r>
              <a:rPr lang="da-DK" sz="1100" b="1" baseline="0" noProof="1">
                <a:latin typeface="Arial" panose="020B0604020202020204" pitchFamily="34" charset="0"/>
                <a:cs typeface="Arial" panose="020B0604020202020204" pitchFamily="34" charset="0"/>
              </a:rPr>
              <a:t>Tekst</a:t>
            </a:r>
            <a:endParaRPr lang="da-DK" sz="1100" b="1" noProof="1">
              <a:latin typeface="Arial" panose="020B0604020202020204" pitchFamily="34" charset="0"/>
              <a:cs typeface="Arial" panose="020B0604020202020204" pitchFamily="34" charset="0"/>
            </a:endParaRPr>
          </a:p>
          <a:p>
            <a:pPr>
              <a:spcAft>
                <a:spcPts val="800"/>
              </a:spcAft>
            </a:pPr>
            <a:r>
              <a:rPr lang="da-DK" sz="1000" kern="1200">
                <a:solidFill>
                  <a:schemeClr val="tx1"/>
                </a:solidFill>
                <a:effectLst/>
                <a:latin typeface="Arial" charset="0"/>
                <a:ea typeface="+mn-ea"/>
                <a:cs typeface="+mn-cs"/>
              </a:rPr>
              <a:t>Brug </a:t>
            </a:r>
            <a:r>
              <a:rPr lang="da-DK" sz="1000" b="1" kern="1200">
                <a:solidFill>
                  <a:schemeClr val="tx1"/>
                </a:solidFill>
                <a:effectLst/>
                <a:latin typeface="Arial" charset="0"/>
                <a:ea typeface="+mn-ea"/>
                <a:cs typeface="+mn-cs"/>
              </a:rPr>
              <a:t>TAB</a:t>
            </a:r>
            <a:r>
              <a:rPr lang="da-DK" sz="1000" kern="1200">
                <a:solidFill>
                  <a:schemeClr val="tx1"/>
                </a:solidFill>
                <a:effectLst/>
                <a:latin typeface="Arial" charset="0"/>
                <a:ea typeface="+mn-ea"/>
                <a:cs typeface="+mn-cs"/>
              </a:rPr>
              <a:t> for at gå frem i </a:t>
            </a:r>
            <a:r>
              <a:rPr lang="da-DK" sz="1000" kern="1200" err="1">
                <a:solidFill>
                  <a:schemeClr val="tx1"/>
                </a:solidFill>
                <a:effectLst/>
                <a:latin typeface="Arial" charset="0"/>
                <a:ea typeface="+mn-ea"/>
                <a:cs typeface="+mn-cs"/>
              </a:rPr>
              <a:t>tekstniveauer</a:t>
            </a:r>
            <a:r>
              <a:rPr lang="da-DK" sz="1000" kern="1200">
                <a:solidFill>
                  <a:schemeClr val="tx1"/>
                </a:solidFill>
                <a:effectLst/>
                <a:latin typeface="Arial" charset="0"/>
                <a:ea typeface="+mn-ea"/>
                <a:cs typeface="+mn-cs"/>
              </a:rPr>
              <a:t>.</a:t>
            </a:r>
          </a:p>
          <a:p>
            <a:pPr>
              <a:spcAft>
                <a:spcPts val="800"/>
              </a:spcAft>
            </a:pPr>
            <a:r>
              <a:rPr lang="da-DK" sz="1000" kern="1200">
                <a:solidFill>
                  <a:schemeClr val="tx1"/>
                </a:solidFill>
                <a:effectLst/>
                <a:latin typeface="Arial" charset="0"/>
                <a:ea typeface="+mn-ea"/>
                <a:cs typeface="+mn-cs"/>
              </a:rPr>
              <a:t>Brug </a:t>
            </a:r>
            <a:r>
              <a:rPr lang="da-DK" sz="1000" b="1" kern="1200">
                <a:solidFill>
                  <a:schemeClr val="tx1"/>
                </a:solidFill>
                <a:effectLst/>
                <a:latin typeface="Arial" charset="0"/>
                <a:ea typeface="+mn-ea"/>
                <a:cs typeface="+mn-cs"/>
              </a:rPr>
              <a:t>SHIFT+TAB</a:t>
            </a:r>
            <a:r>
              <a:rPr lang="da-DK" sz="1000" kern="1200">
                <a:solidFill>
                  <a:schemeClr val="tx1"/>
                </a:solidFill>
                <a:effectLst/>
                <a:latin typeface="Arial" charset="0"/>
                <a:ea typeface="+mn-ea"/>
                <a:cs typeface="+mn-cs"/>
              </a:rPr>
              <a:t> for at gå tilbage i </a:t>
            </a:r>
            <a:r>
              <a:rPr lang="da-DK" sz="1000" kern="1200" err="1">
                <a:solidFill>
                  <a:schemeClr val="tx1"/>
                </a:solidFill>
                <a:effectLst/>
                <a:latin typeface="Arial" charset="0"/>
                <a:ea typeface="+mn-ea"/>
                <a:cs typeface="+mn-cs"/>
              </a:rPr>
              <a:t>tekstniveauer</a:t>
            </a:r>
            <a:r>
              <a:rPr lang="da-DK" sz="1000" kern="1200">
                <a:solidFill>
                  <a:schemeClr val="tx1"/>
                </a:solidFill>
                <a:effectLst/>
                <a:latin typeface="Arial" charset="0"/>
                <a:ea typeface="+mn-ea"/>
                <a:cs typeface="+mn-cs"/>
              </a:rPr>
              <a:t>.</a:t>
            </a:r>
          </a:p>
          <a:p>
            <a:pPr>
              <a:spcAft>
                <a:spcPts val="800"/>
              </a:spcAft>
            </a:pPr>
            <a:r>
              <a:rPr lang="da-DK" sz="1000" b="1" kern="1200">
                <a:solidFill>
                  <a:schemeClr val="tx1"/>
                </a:solidFill>
                <a:effectLst/>
                <a:latin typeface="Arial" charset="0"/>
                <a:ea typeface="+mn-ea"/>
                <a:cs typeface="+mn-cs"/>
              </a:rPr>
              <a:t>Forøg </a:t>
            </a:r>
            <a:r>
              <a:rPr lang="da-DK" sz="1000" kern="1200">
                <a:solidFill>
                  <a:schemeClr val="tx1"/>
                </a:solidFill>
                <a:effectLst/>
                <a:latin typeface="Arial" charset="0"/>
                <a:ea typeface="+mn-ea"/>
                <a:cs typeface="+mn-cs"/>
              </a:rPr>
              <a:t>og </a:t>
            </a:r>
            <a:r>
              <a:rPr lang="da-DK" sz="1000" b="1" kern="1200">
                <a:solidFill>
                  <a:schemeClr val="tx1"/>
                </a:solidFill>
                <a:effectLst/>
                <a:latin typeface="Arial" charset="0"/>
                <a:ea typeface="+mn-ea"/>
                <a:cs typeface="+mn-cs"/>
              </a:rPr>
              <a:t>Formindsk </a:t>
            </a:r>
            <a:r>
              <a:rPr lang="da-DK" sz="1000" kern="1200">
                <a:solidFill>
                  <a:schemeClr val="tx1"/>
                </a:solidFill>
                <a:effectLst/>
                <a:latin typeface="Arial" charset="0"/>
                <a:ea typeface="+mn-ea"/>
                <a:cs typeface="+mn-cs"/>
              </a:rPr>
              <a:t>listeniveau kan bruges som alternativ.</a:t>
            </a:r>
          </a:p>
        </p:txBody>
      </p:sp>
      <p:sp>
        <p:nvSpPr>
          <p:cNvPr id="21" name="Text Box 3"/>
          <p:cNvSpPr txBox="1">
            <a:spLocks noChangeArrowheads="1"/>
          </p:cNvSpPr>
          <p:nvPr userDrawn="1"/>
        </p:nvSpPr>
        <p:spPr bwMode="auto">
          <a:xfrm>
            <a:off x="3806721" y="1815926"/>
            <a:ext cx="2332044" cy="464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800"/>
              </a:spcAft>
              <a:defRPr/>
            </a:pPr>
            <a:r>
              <a:rPr lang="da-DK" sz="1100" b="1" noProof="1">
                <a:solidFill>
                  <a:schemeClr val="tx1"/>
                </a:solidFill>
                <a:latin typeface="Arial" panose="020B0604020202020204" pitchFamily="34" charset="0"/>
                <a:cs typeface="Arial" panose="020B0604020202020204" pitchFamily="34" charset="0"/>
              </a:rPr>
              <a:t>Billeder og grafik</a:t>
            </a:r>
          </a:p>
          <a:p>
            <a:pPr>
              <a:spcAft>
                <a:spcPts val="800"/>
              </a:spcAft>
            </a:pPr>
            <a:r>
              <a:rPr lang="da-DK" sz="1000" kern="1200">
                <a:solidFill>
                  <a:schemeClr val="tx1"/>
                </a:solidFill>
                <a:effectLst/>
                <a:latin typeface="Arial" charset="0"/>
                <a:ea typeface="+mn-ea"/>
                <a:cs typeface="+mn-cs"/>
              </a:rPr>
              <a:t>Du kan indsætte billeder og grafikker for at gøre din præsentation inspirerende.  </a:t>
            </a:r>
          </a:p>
          <a:p>
            <a:pPr>
              <a:spcAft>
                <a:spcPts val="1600"/>
              </a:spcAft>
            </a:pPr>
            <a:r>
              <a:rPr lang="da-DK" sz="1000" kern="1200">
                <a:solidFill>
                  <a:schemeClr val="tx1"/>
                </a:solidFill>
                <a:effectLst/>
                <a:latin typeface="Arial" charset="0"/>
                <a:ea typeface="+mn-ea"/>
                <a:cs typeface="+mn-cs"/>
              </a:rPr>
              <a:t>Områder til billeder/grafikker er markeret med en sandfarvet baggrund (billedpladsholder).</a:t>
            </a:r>
          </a:p>
          <a:p>
            <a:pPr>
              <a:spcAft>
                <a:spcPts val="800"/>
              </a:spcAft>
            </a:pPr>
            <a:r>
              <a:rPr lang="da-DK" sz="1000" b="1" kern="1200">
                <a:solidFill>
                  <a:schemeClr val="tx1"/>
                </a:solidFill>
                <a:effectLst/>
                <a:latin typeface="Arial" charset="0"/>
                <a:ea typeface="+mn-ea"/>
                <a:cs typeface="+mn-cs"/>
              </a:rPr>
              <a:t>Indsæt billede:</a:t>
            </a:r>
            <a:r>
              <a:rPr lang="da-DK" sz="1000" kern="1200">
                <a:solidFill>
                  <a:schemeClr val="tx1"/>
                </a:solidFill>
                <a:effectLst/>
                <a:latin typeface="Arial" charset="0"/>
                <a:ea typeface="+mn-ea"/>
                <a:cs typeface="+mn-cs"/>
              </a:rPr>
              <a:t> Klik på </a:t>
            </a:r>
            <a:r>
              <a:rPr lang="da-DK" sz="1000" b="1" kern="1200">
                <a:solidFill>
                  <a:schemeClr val="tx1"/>
                </a:solidFill>
                <a:effectLst/>
                <a:latin typeface="Arial" charset="0"/>
                <a:ea typeface="+mn-ea"/>
                <a:cs typeface="+mn-cs"/>
              </a:rPr>
              <a:t>Billedikonet</a:t>
            </a:r>
            <a:r>
              <a:rPr lang="da-DK" sz="1000" kern="1200">
                <a:solidFill>
                  <a:schemeClr val="tx1"/>
                </a:solidFill>
                <a:effectLst/>
                <a:latin typeface="Arial" charset="0"/>
                <a:ea typeface="+mn-ea"/>
                <a:cs typeface="+mn-cs"/>
              </a:rPr>
              <a:t> og indsæt et billede eller en grafik. </a:t>
            </a:r>
          </a:p>
          <a:p>
            <a:pPr>
              <a:spcAft>
                <a:spcPts val="800"/>
              </a:spcAft>
            </a:pPr>
            <a:r>
              <a:rPr lang="da-DK" sz="1000" b="1" kern="1200">
                <a:solidFill>
                  <a:schemeClr val="tx1"/>
                </a:solidFill>
                <a:effectLst/>
                <a:latin typeface="Arial" charset="0"/>
                <a:ea typeface="+mn-ea"/>
                <a:cs typeface="+mn-cs"/>
              </a:rPr>
              <a:t>Beskær billede: </a:t>
            </a:r>
            <a:r>
              <a:rPr lang="da-DK" sz="1000" kern="1200">
                <a:solidFill>
                  <a:schemeClr val="tx1"/>
                </a:solidFill>
                <a:effectLst/>
                <a:latin typeface="Arial" charset="0"/>
                <a:ea typeface="+mn-ea"/>
                <a:cs typeface="+mn-cs"/>
              </a:rPr>
              <a:t>Marker billedet, højreklik og vælg </a:t>
            </a:r>
            <a:r>
              <a:rPr lang="da-DK" sz="1000" b="1" kern="1200">
                <a:solidFill>
                  <a:schemeClr val="tx1"/>
                </a:solidFill>
                <a:effectLst/>
                <a:latin typeface="Arial" charset="0"/>
                <a:ea typeface="+mn-ea"/>
                <a:cs typeface="+mn-cs"/>
              </a:rPr>
              <a:t>Beskær</a:t>
            </a:r>
            <a:r>
              <a:rPr lang="da-DK" sz="1000" kern="1200">
                <a:solidFill>
                  <a:schemeClr val="tx1"/>
                </a:solidFill>
                <a:effectLst/>
                <a:latin typeface="Arial" charset="0"/>
                <a:ea typeface="+mn-ea"/>
                <a:cs typeface="+mn-cs"/>
              </a:rPr>
              <a:t>. </a:t>
            </a:r>
          </a:p>
          <a:p>
            <a:pPr>
              <a:spcAft>
                <a:spcPts val="800"/>
              </a:spcAft>
            </a:pPr>
            <a:r>
              <a:rPr lang="da-DK" sz="1000" b="1" kern="1200">
                <a:solidFill>
                  <a:schemeClr val="tx1"/>
                </a:solidFill>
                <a:effectLst/>
                <a:latin typeface="Arial" charset="0"/>
                <a:ea typeface="+mn-ea"/>
                <a:cs typeface="+mn-cs"/>
              </a:rPr>
              <a:t>Skaler billede</a:t>
            </a:r>
            <a:r>
              <a:rPr lang="da-DK" sz="1000" kern="1200">
                <a:solidFill>
                  <a:schemeClr val="tx1"/>
                </a:solidFill>
                <a:effectLst/>
                <a:latin typeface="Arial" charset="0"/>
                <a:ea typeface="+mn-ea"/>
                <a:cs typeface="+mn-cs"/>
              </a:rPr>
              <a:t>: Marker billedet, højreklik og vælg </a:t>
            </a:r>
            <a:r>
              <a:rPr lang="da-DK" sz="1000" b="1" kern="1200">
                <a:solidFill>
                  <a:schemeClr val="tx1"/>
                </a:solidFill>
                <a:effectLst/>
                <a:latin typeface="Arial" charset="0"/>
                <a:ea typeface="+mn-ea"/>
                <a:cs typeface="+mn-cs"/>
              </a:rPr>
              <a:t>Beskær</a:t>
            </a:r>
            <a:r>
              <a:rPr lang="da-DK" sz="1000" kern="1200">
                <a:solidFill>
                  <a:schemeClr val="tx1"/>
                </a:solidFill>
                <a:effectLst/>
                <a:latin typeface="Arial" charset="0"/>
                <a:ea typeface="+mn-ea"/>
                <a:cs typeface="+mn-cs"/>
              </a:rPr>
              <a:t>, hold </a:t>
            </a:r>
            <a:r>
              <a:rPr lang="da-DK" sz="1000" b="1" kern="1200">
                <a:solidFill>
                  <a:schemeClr val="tx1"/>
                </a:solidFill>
                <a:effectLst/>
                <a:latin typeface="Arial" charset="0"/>
                <a:ea typeface="+mn-ea"/>
                <a:cs typeface="+mn-cs"/>
              </a:rPr>
              <a:t>SHIFT</a:t>
            </a:r>
            <a:r>
              <a:rPr lang="da-DK" sz="1000" kern="1200">
                <a:solidFill>
                  <a:schemeClr val="tx1"/>
                </a:solidFill>
                <a:effectLst/>
                <a:latin typeface="Arial" charset="0"/>
                <a:ea typeface="+mn-ea"/>
                <a:cs typeface="+mn-cs"/>
              </a:rPr>
              <a:t> nede mens du trækker i billedets hjørner.</a:t>
            </a:r>
          </a:p>
          <a:p>
            <a:pPr>
              <a:spcAft>
                <a:spcPts val="800"/>
              </a:spcAft>
            </a:pPr>
            <a:r>
              <a:rPr lang="da-DK" sz="1000" b="1" kern="1200">
                <a:solidFill>
                  <a:schemeClr val="tx1"/>
                </a:solidFill>
                <a:effectLst/>
                <a:latin typeface="Arial" charset="0"/>
                <a:ea typeface="+mn-ea"/>
                <a:cs typeface="+mn-cs"/>
              </a:rPr>
              <a:t>Nulstil</a:t>
            </a:r>
            <a:r>
              <a:rPr lang="da-DK" sz="1000" kern="1200">
                <a:solidFill>
                  <a:schemeClr val="tx1"/>
                </a:solidFill>
                <a:effectLst/>
                <a:latin typeface="Arial" charset="0"/>
                <a:ea typeface="+mn-ea"/>
                <a:cs typeface="+mn-cs"/>
              </a:rPr>
              <a:t>: Klik på </a:t>
            </a:r>
            <a:r>
              <a:rPr lang="da-DK" sz="1000" b="1" kern="1200">
                <a:solidFill>
                  <a:schemeClr val="tx1"/>
                </a:solidFill>
                <a:effectLst/>
                <a:latin typeface="Arial" charset="0"/>
                <a:ea typeface="+mn-ea"/>
                <a:cs typeface="+mn-cs"/>
              </a:rPr>
              <a:t>Nulstil </a:t>
            </a:r>
            <a:r>
              <a:rPr lang="da-DK" sz="1000" kern="1200">
                <a:solidFill>
                  <a:schemeClr val="tx1"/>
                </a:solidFill>
                <a:effectLst/>
                <a:latin typeface="Arial" charset="0"/>
                <a:ea typeface="+mn-ea"/>
                <a:cs typeface="+mn-cs"/>
              </a:rPr>
              <a:t>for at nulstille placering, størrelse og formatering af pladsholdere til layoutets oprindelige design.</a:t>
            </a:r>
          </a:p>
          <a:p>
            <a:pPr>
              <a:spcAft>
                <a:spcPts val="800"/>
              </a:spcAft>
            </a:pPr>
            <a:r>
              <a:rPr lang="da-DK" sz="1000" b="1" i="1" kern="1200">
                <a:solidFill>
                  <a:schemeClr val="tx1"/>
                </a:solidFill>
                <a:effectLst/>
                <a:latin typeface="Arial" charset="0"/>
                <a:ea typeface="+mn-ea"/>
                <a:cs typeface="+mn-cs"/>
              </a:rPr>
              <a:t>Tip: </a:t>
            </a:r>
            <a:r>
              <a:rPr lang="da-DK" sz="1000" i="1" kern="1200">
                <a:solidFill>
                  <a:schemeClr val="tx1"/>
                </a:solidFill>
                <a:effectLst/>
                <a:latin typeface="Arial" charset="0"/>
                <a:ea typeface="+mn-ea"/>
                <a:cs typeface="+mn-cs"/>
              </a:rPr>
              <a:t>Hvis du sletter billedet og indsætter et nyt, kan billedet lægge sig foran tekst og grafik. Højreklik på billedet og vælg </a:t>
            </a:r>
            <a:r>
              <a:rPr lang="da-DK" sz="1000" b="1" i="1" kern="1200">
                <a:solidFill>
                  <a:schemeClr val="tx1"/>
                </a:solidFill>
                <a:effectLst/>
                <a:latin typeface="Arial" charset="0"/>
                <a:ea typeface="+mn-ea"/>
                <a:cs typeface="+mn-cs"/>
              </a:rPr>
              <a:t>Placer bagerst.</a:t>
            </a:r>
            <a:endParaRPr lang="da-DK" sz="1000" kern="1200">
              <a:solidFill>
                <a:schemeClr val="tx1"/>
              </a:solidFill>
              <a:effectLst/>
              <a:latin typeface="Arial" charset="0"/>
              <a:ea typeface="+mn-ea"/>
              <a:cs typeface="+mn-cs"/>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9739312" y="1815926"/>
            <a:ext cx="1911351" cy="28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800"/>
              </a:spcAft>
            </a:pPr>
            <a:r>
              <a:rPr lang="da-DK" sz="1100" b="1" kern="1200">
                <a:solidFill>
                  <a:schemeClr val="tx1"/>
                </a:solidFill>
                <a:effectLst/>
                <a:latin typeface="Arial" charset="0"/>
                <a:ea typeface="+mn-ea"/>
                <a:cs typeface="+mn-cs"/>
              </a:rPr>
              <a:t>Sidefod </a:t>
            </a:r>
            <a:endParaRPr lang="da-DK" sz="1100" kern="1200">
              <a:solidFill>
                <a:schemeClr val="tx1"/>
              </a:solidFill>
              <a:effectLst/>
              <a:latin typeface="Arial" charset="0"/>
              <a:ea typeface="+mn-ea"/>
              <a:cs typeface="+mn-cs"/>
            </a:endParaRPr>
          </a:p>
          <a:p>
            <a:pPr>
              <a:spcAft>
                <a:spcPts val="800"/>
              </a:spcAft>
            </a:pPr>
            <a:r>
              <a:rPr lang="da-DK" sz="1000" kern="1200">
                <a:solidFill>
                  <a:schemeClr val="tx1"/>
                </a:solidFill>
                <a:effectLst/>
                <a:latin typeface="Arial" charset="0"/>
                <a:ea typeface="+mn-ea"/>
                <a:cs typeface="+mn-cs"/>
              </a:rPr>
              <a:t>Stå i </a:t>
            </a:r>
            <a:r>
              <a:rPr lang="da-DK" sz="1000" b="1" kern="1200">
                <a:solidFill>
                  <a:schemeClr val="tx1"/>
                </a:solidFill>
                <a:effectLst/>
                <a:latin typeface="Arial" charset="0"/>
                <a:ea typeface="+mn-ea"/>
                <a:cs typeface="+mn-cs"/>
              </a:rPr>
              <a:t>Sidefoden</a:t>
            </a:r>
            <a:r>
              <a:rPr lang="da-DK" sz="1000" kern="1200">
                <a:solidFill>
                  <a:schemeClr val="tx1"/>
                </a:solidFill>
                <a:effectLst/>
                <a:latin typeface="Arial" charset="0"/>
                <a:ea typeface="+mn-ea"/>
                <a:cs typeface="+mn-cs"/>
              </a:rPr>
              <a:t> på side 2. </a:t>
            </a:r>
            <a:br>
              <a:rPr lang="da-DK" sz="1000" kern="1200">
                <a:solidFill>
                  <a:schemeClr val="tx1"/>
                </a:solidFill>
                <a:effectLst/>
                <a:latin typeface="Arial" charset="0"/>
                <a:ea typeface="+mn-ea"/>
                <a:cs typeface="+mn-cs"/>
              </a:rPr>
            </a:br>
            <a:r>
              <a:rPr lang="da-DK" sz="1000" kern="1200">
                <a:solidFill>
                  <a:schemeClr val="tx1"/>
                </a:solidFill>
                <a:effectLst/>
                <a:latin typeface="Arial" charset="0"/>
                <a:ea typeface="+mn-ea"/>
                <a:cs typeface="+mn-cs"/>
              </a:rPr>
              <a:t>I fanen </a:t>
            </a:r>
            <a:r>
              <a:rPr lang="da-DK" sz="1000" b="1" kern="1200">
                <a:solidFill>
                  <a:schemeClr val="tx1"/>
                </a:solidFill>
                <a:effectLst/>
                <a:latin typeface="Arial" charset="0"/>
                <a:ea typeface="+mn-ea"/>
                <a:cs typeface="+mn-cs"/>
              </a:rPr>
              <a:t>INDSÆT </a:t>
            </a:r>
            <a:r>
              <a:rPr lang="da-DK" sz="1000" kern="1200">
                <a:solidFill>
                  <a:schemeClr val="tx1"/>
                </a:solidFill>
                <a:effectLst/>
                <a:latin typeface="Arial" charset="0"/>
                <a:ea typeface="+mn-ea"/>
                <a:cs typeface="+mn-cs"/>
              </a:rPr>
              <a:t>vælger du </a:t>
            </a:r>
            <a:r>
              <a:rPr lang="da-DK" sz="1000" b="1" kern="1200">
                <a:solidFill>
                  <a:schemeClr val="tx1"/>
                </a:solidFill>
                <a:effectLst/>
                <a:latin typeface="Arial" charset="0"/>
                <a:ea typeface="+mn-ea"/>
                <a:cs typeface="+mn-cs"/>
              </a:rPr>
              <a:t>Sidehoved og sidefod </a:t>
            </a:r>
            <a:r>
              <a:rPr lang="da-DK" sz="1000" kern="1200">
                <a:solidFill>
                  <a:schemeClr val="tx1"/>
                </a:solidFill>
                <a:effectLst/>
                <a:latin typeface="Arial" charset="0"/>
                <a:ea typeface="+mn-ea"/>
                <a:cs typeface="+mn-cs"/>
              </a:rPr>
              <a:t>og indtaster din tekst.</a:t>
            </a:r>
            <a:r>
              <a:rPr lang="da-DK" sz="1000" b="1" kern="1200">
                <a:solidFill>
                  <a:schemeClr val="tx1"/>
                </a:solidFill>
                <a:effectLst/>
                <a:latin typeface="Arial" charset="0"/>
                <a:ea typeface="+mn-ea"/>
                <a:cs typeface="+mn-cs"/>
              </a:rPr>
              <a:t> </a:t>
            </a:r>
            <a:endParaRPr lang="da-DK" sz="1000" kern="1200">
              <a:solidFill>
                <a:schemeClr val="tx1"/>
              </a:solidFill>
              <a:effectLst/>
              <a:latin typeface="Arial" charset="0"/>
              <a:ea typeface="+mn-ea"/>
              <a:cs typeface="+mn-cs"/>
            </a:endParaRPr>
          </a:p>
          <a:p>
            <a:pPr>
              <a:spcAft>
                <a:spcPts val="800"/>
              </a:spcAft>
            </a:pPr>
            <a:r>
              <a:rPr lang="da-DK" sz="1000" kern="1200">
                <a:solidFill>
                  <a:schemeClr val="tx1"/>
                </a:solidFill>
                <a:effectLst/>
                <a:latin typeface="Arial" charset="0"/>
                <a:ea typeface="+mn-ea"/>
                <a:cs typeface="+mn-cs"/>
              </a:rPr>
              <a:t>Vælg </a:t>
            </a:r>
            <a:r>
              <a:rPr lang="da-DK" sz="1000" b="1" kern="1200">
                <a:solidFill>
                  <a:schemeClr val="tx1"/>
                </a:solidFill>
                <a:effectLst/>
                <a:latin typeface="Arial" charset="0"/>
                <a:ea typeface="+mn-ea"/>
                <a:cs typeface="+mn-cs"/>
              </a:rPr>
              <a:t>Anvend,</a:t>
            </a:r>
            <a:r>
              <a:rPr lang="da-DK" sz="1000" kern="1200">
                <a:solidFill>
                  <a:schemeClr val="tx1"/>
                </a:solidFill>
                <a:effectLst/>
                <a:latin typeface="Arial" charset="0"/>
                <a:ea typeface="+mn-ea"/>
                <a:cs typeface="+mn-cs"/>
              </a:rPr>
              <a:t> hvis det kun skal være på et enkelt slide, eller </a:t>
            </a:r>
            <a:r>
              <a:rPr lang="da-DK" sz="1000" b="1" kern="1200">
                <a:solidFill>
                  <a:schemeClr val="tx1"/>
                </a:solidFill>
                <a:effectLst/>
                <a:latin typeface="Arial" charset="0"/>
                <a:ea typeface="+mn-ea"/>
                <a:cs typeface="+mn-cs"/>
              </a:rPr>
              <a:t>Anvend på alle.</a:t>
            </a:r>
            <a:endParaRPr lang="da-DK" sz="1000" kern="1200">
              <a:solidFill>
                <a:schemeClr val="tx1"/>
              </a:solidFill>
              <a:effectLst/>
              <a:latin typeface="Arial" charset="0"/>
              <a:ea typeface="+mn-ea"/>
              <a:cs typeface="+mn-cs"/>
            </a:endParaRPr>
          </a:p>
          <a:p>
            <a:pPr>
              <a:spcAft>
                <a:spcPts val="800"/>
              </a:spcAft>
            </a:pPr>
            <a:r>
              <a:rPr lang="da-DK" sz="1000" b="1" kern="1200">
                <a:solidFill>
                  <a:schemeClr val="tx1"/>
                </a:solidFill>
                <a:effectLst/>
                <a:latin typeface="Arial" charset="0"/>
                <a:ea typeface="+mn-ea"/>
                <a:cs typeface="+mn-cs"/>
              </a:rPr>
              <a:t> </a:t>
            </a:r>
            <a:endParaRPr lang="da-DK" sz="1000" kern="1200">
              <a:solidFill>
                <a:schemeClr val="tx1"/>
              </a:solidFill>
              <a:effectLst/>
              <a:latin typeface="Arial" charset="0"/>
              <a:ea typeface="+mn-ea"/>
              <a:cs typeface="+mn-cs"/>
            </a:endParaRPr>
          </a:p>
          <a:p>
            <a:pPr>
              <a:spcAft>
                <a:spcPts val="800"/>
              </a:spcAft>
            </a:pPr>
            <a:r>
              <a:rPr lang="da-DK" sz="1100" b="1" kern="1200">
                <a:solidFill>
                  <a:schemeClr val="tx1"/>
                </a:solidFill>
                <a:effectLst/>
                <a:latin typeface="Arial" charset="0"/>
                <a:ea typeface="+mn-ea"/>
                <a:cs typeface="+mn-cs"/>
              </a:rPr>
              <a:t>Hjælpelinjer</a:t>
            </a:r>
            <a:endParaRPr lang="da-DK" sz="1100" kern="1200">
              <a:solidFill>
                <a:schemeClr val="tx1"/>
              </a:solidFill>
              <a:effectLst/>
              <a:latin typeface="Arial" charset="0"/>
              <a:ea typeface="+mn-ea"/>
              <a:cs typeface="+mn-cs"/>
            </a:endParaRPr>
          </a:p>
          <a:p>
            <a:pPr>
              <a:spcAft>
                <a:spcPts val="800"/>
              </a:spcAft>
            </a:pPr>
            <a:r>
              <a:rPr lang="da-DK" sz="1000" b="1" kern="1200">
                <a:solidFill>
                  <a:schemeClr val="tx1"/>
                </a:solidFill>
                <a:effectLst/>
                <a:latin typeface="Arial" charset="0"/>
                <a:ea typeface="+mn-ea"/>
                <a:cs typeface="+mn-cs"/>
              </a:rPr>
              <a:t>Vis hjælpelinjer </a:t>
            </a:r>
            <a:r>
              <a:rPr lang="da-DK" sz="1000" kern="1200">
                <a:solidFill>
                  <a:schemeClr val="tx1"/>
                </a:solidFill>
                <a:effectLst/>
                <a:latin typeface="Arial" charset="0"/>
                <a:ea typeface="+mn-ea"/>
                <a:cs typeface="+mn-cs"/>
              </a:rPr>
              <a:t>ved at klikke på fanen</a:t>
            </a:r>
            <a:r>
              <a:rPr lang="da-DK" sz="1000" b="1" kern="1200">
                <a:solidFill>
                  <a:schemeClr val="tx1"/>
                </a:solidFill>
                <a:effectLst/>
                <a:latin typeface="Arial" charset="0"/>
                <a:ea typeface="+mn-ea"/>
                <a:cs typeface="+mn-cs"/>
              </a:rPr>
              <a:t> Vis </a:t>
            </a:r>
            <a:r>
              <a:rPr lang="da-DK" sz="1000" kern="1200">
                <a:solidFill>
                  <a:schemeClr val="tx1"/>
                </a:solidFill>
                <a:effectLst/>
                <a:latin typeface="Arial" charset="0"/>
                <a:ea typeface="+mn-ea"/>
                <a:cs typeface="+mn-cs"/>
              </a:rPr>
              <a:t>og sæt hak ved</a:t>
            </a:r>
            <a:r>
              <a:rPr lang="da-DK" sz="1000" b="1" kern="1200">
                <a:solidFill>
                  <a:schemeClr val="tx1"/>
                </a:solidFill>
                <a:effectLst/>
                <a:latin typeface="Arial" charset="0"/>
                <a:ea typeface="+mn-ea"/>
                <a:cs typeface="+mn-cs"/>
              </a:rPr>
              <a:t> Hjælpelinjer </a:t>
            </a:r>
            <a:r>
              <a:rPr lang="da-DK" sz="1000" kern="1200">
                <a:solidFill>
                  <a:schemeClr val="tx1"/>
                </a:solidFill>
                <a:effectLst/>
                <a:latin typeface="Arial" charset="0"/>
                <a:ea typeface="+mn-ea"/>
                <a:cs typeface="+mn-cs"/>
              </a:rPr>
              <a:t>(Alt + F9)</a:t>
            </a:r>
          </a:p>
          <a:p>
            <a:pPr algn="l">
              <a:lnSpc>
                <a:spcPct val="111000"/>
              </a:lnSpc>
              <a:spcAft>
                <a:spcPts val="800"/>
              </a:spcAft>
            </a:pPr>
            <a:endParaRPr lang="da-DK" sz="900" err="1"/>
          </a:p>
        </p:txBody>
      </p:sp>
      <p:pic>
        <p:nvPicPr>
          <p:cNvPr id="28" name="1 Forøg formindsk"/>
          <p:cNvPicPr>
            <a:picLocks noChangeAspect="1"/>
          </p:cNvPicPr>
          <p:nvPr userDrawn="1"/>
        </p:nvPicPr>
        <p:blipFill>
          <a:blip r:embed="rId3"/>
          <a:stretch>
            <a:fillRect/>
          </a:stretch>
        </p:blipFill>
        <p:spPr>
          <a:xfrm>
            <a:off x="2367657" y="4307262"/>
            <a:ext cx="549328" cy="285228"/>
          </a:xfrm>
          <a:prstGeom prst="rect">
            <a:avLst/>
          </a:prstGeom>
        </p:spPr>
      </p:pic>
      <p:pic>
        <p:nvPicPr>
          <p:cNvPr id="20" name="2 Ny slide"/>
          <p:cNvPicPr>
            <a:picLocks noChangeAspect="1"/>
          </p:cNvPicPr>
          <p:nvPr userDrawn="1"/>
        </p:nvPicPr>
        <p:blipFill rotWithShape="1">
          <a:blip r:embed="rId4"/>
          <a:srcRect l="2931" r="60888"/>
          <a:stretch/>
        </p:blipFill>
        <p:spPr>
          <a:xfrm>
            <a:off x="2381576" y="1929903"/>
            <a:ext cx="363713" cy="647461"/>
          </a:xfrm>
          <a:prstGeom prst="rect">
            <a:avLst/>
          </a:prstGeom>
        </p:spPr>
      </p:pic>
      <p:pic>
        <p:nvPicPr>
          <p:cNvPr id="16" name="3 Layout"/>
          <p:cNvPicPr>
            <a:picLocks noChangeAspect="1"/>
          </p:cNvPicPr>
          <p:nvPr userDrawn="1"/>
        </p:nvPicPr>
        <p:blipFill rotWithShape="1">
          <a:blip r:embed="rId4"/>
          <a:srcRect l="36944" r="2272" b="69429"/>
          <a:stretch/>
        </p:blipFill>
        <p:spPr>
          <a:xfrm>
            <a:off x="2397041" y="2618685"/>
            <a:ext cx="593368" cy="192211"/>
          </a:xfrm>
          <a:prstGeom prst="rect">
            <a:avLst/>
          </a:prstGeom>
        </p:spPr>
      </p:pic>
      <p:pic>
        <p:nvPicPr>
          <p:cNvPr id="24" name="4 Nulstil"/>
          <p:cNvPicPr>
            <a:picLocks noChangeAspect="1"/>
          </p:cNvPicPr>
          <p:nvPr userDrawn="1"/>
        </p:nvPicPr>
        <p:blipFill>
          <a:blip r:embed="rId5"/>
          <a:stretch>
            <a:fillRect/>
          </a:stretch>
        </p:blipFill>
        <p:spPr>
          <a:xfrm>
            <a:off x="6045392" y="4670047"/>
            <a:ext cx="547241" cy="197798"/>
          </a:xfrm>
          <a:prstGeom prst="rect">
            <a:avLst/>
          </a:prstGeom>
        </p:spPr>
      </p:pic>
      <p:pic>
        <p:nvPicPr>
          <p:cNvPr id="5" name="5 Indsæt billede"/>
          <p:cNvPicPr>
            <a:picLocks noChangeAspect="1"/>
          </p:cNvPicPr>
          <p:nvPr userDrawn="1"/>
        </p:nvPicPr>
        <p:blipFill>
          <a:blip r:embed="rId6"/>
          <a:stretch>
            <a:fillRect/>
          </a:stretch>
        </p:blipFill>
        <p:spPr>
          <a:xfrm>
            <a:off x="6084026" y="3317346"/>
            <a:ext cx="262151" cy="256054"/>
          </a:xfrm>
          <a:prstGeom prst="rect">
            <a:avLst/>
          </a:prstGeom>
        </p:spPr>
      </p:pic>
      <p:pic>
        <p:nvPicPr>
          <p:cNvPr id="23" name="6 Beskær"/>
          <p:cNvPicPr>
            <a:picLocks noChangeAspect="1"/>
          </p:cNvPicPr>
          <p:nvPr userDrawn="1"/>
        </p:nvPicPr>
        <p:blipFill>
          <a:blip r:embed="rId7"/>
          <a:stretch>
            <a:fillRect/>
          </a:stretch>
        </p:blipFill>
        <p:spPr>
          <a:xfrm>
            <a:off x="6052840" y="3649901"/>
            <a:ext cx="337400" cy="321707"/>
          </a:xfrm>
          <a:prstGeom prst="rect">
            <a:avLst/>
          </a:prstGeom>
        </p:spPr>
      </p:pic>
      <p:pic>
        <p:nvPicPr>
          <p:cNvPr id="2" name="7 Skalér billede"/>
          <p:cNvPicPr>
            <a:picLocks noChangeAspect="1"/>
          </p:cNvPicPr>
          <p:nvPr userDrawn="1"/>
        </p:nvPicPr>
        <p:blipFill>
          <a:blip r:embed="rId8"/>
          <a:stretch>
            <a:fillRect/>
          </a:stretch>
        </p:blipFill>
        <p:spPr>
          <a:xfrm>
            <a:off x="6045392" y="4029366"/>
            <a:ext cx="359695" cy="335309"/>
          </a:xfrm>
          <a:prstGeom prst="rect">
            <a:avLst/>
          </a:prstGeom>
        </p:spPr>
      </p:pic>
      <p:cxnSp>
        <p:nvCxnSpPr>
          <p:cNvPr id="6" name="Lige pilforbindelse 5">
            <a:extLst>
              <a:ext uri="{FF2B5EF4-FFF2-40B4-BE49-F238E27FC236}">
                <a16:creationId xmlns:a16="http://schemas.microsoft.com/office/drawing/2014/main" id="{B993A677-C71F-4FE6-8F5E-6498BF741617}"/>
              </a:ext>
            </a:extLst>
          </p:cNvPr>
          <p:cNvCxnSpPr>
            <a:cxnSpLocks/>
          </p:cNvCxnSpPr>
          <p:nvPr userDrawn="1"/>
        </p:nvCxnSpPr>
        <p:spPr>
          <a:xfrm>
            <a:off x="6915493" y="1902057"/>
            <a:ext cx="0" cy="2270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Lige pilforbindelse 18">
            <a:extLst>
              <a:ext uri="{FF2B5EF4-FFF2-40B4-BE49-F238E27FC236}">
                <a16:creationId xmlns:a16="http://schemas.microsoft.com/office/drawing/2014/main" id="{95066BFE-10EF-4E59-AB3D-04DDE8A2F1B1}"/>
              </a:ext>
            </a:extLst>
          </p:cNvPr>
          <p:cNvCxnSpPr>
            <a:cxnSpLocks/>
          </p:cNvCxnSpPr>
          <p:nvPr userDrawn="1"/>
        </p:nvCxnSpPr>
        <p:spPr>
          <a:xfrm>
            <a:off x="7818626" y="1902057"/>
            <a:ext cx="0" cy="2270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Lige pilforbindelse 21">
            <a:extLst>
              <a:ext uri="{FF2B5EF4-FFF2-40B4-BE49-F238E27FC236}">
                <a16:creationId xmlns:a16="http://schemas.microsoft.com/office/drawing/2014/main" id="{9785DA56-0E6A-444E-9932-ABE9D4F72C4D}"/>
              </a:ext>
            </a:extLst>
          </p:cNvPr>
          <p:cNvCxnSpPr>
            <a:cxnSpLocks/>
          </p:cNvCxnSpPr>
          <p:nvPr userDrawn="1"/>
        </p:nvCxnSpPr>
        <p:spPr>
          <a:xfrm>
            <a:off x="8739549" y="1902057"/>
            <a:ext cx="0" cy="2270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Lige pilforbindelse 25">
            <a:extLst>
              <a:ext uri="{FF2B5EF4-FFF2-40B4-BE49-F238E27FC236}">
                <a16:creationId xmlns:a16="http://schemas.microsoft.com/office/drawing/2014/main" id="{7E65C202-D407-445A-8531-E05CC8E877AF}"/>
              </a:ext>
            </a:extLst>
          </p:cNvPr>
          <p:cNvCxnSpPr>
            <a:cxnSpLocks/>
          </p:cNvCxnSpPr>
          <p:nvPr userDrawn="1"/>
        </p:nvCxnSpPr>
        <p:spPr>
          <a:xfrm>
            <a:off x="6915493"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Lige pilforbindelse 26">
            <a:extLst>
              <a:ext uri="{FF2B5EF4-FFF2-40B4-BE49-F238E27FC236}">
                <a16:creationId xmlns:a16="http://schemas.microsoft.com/office/drawing/2014/main" id="{1D516ECC-7646-4319-BDED-DD556001281E}"/>
              </a:ext>
            </a:extLst>
          </p:cNvPr>
          <p:cNvCxnSpPr>
            <a:cxnSpLocks/>
          </p:cNvCxnSpPr>
          <p:nvPr userDrawn="1"/>
        </p:nvCxnSpPr>
        <p:spPr>
          <a:xfrm>
            <a:off x="7842817" y="2483468"/>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Lige pilforbindelse 29">
            <a:extLst>
              <a:ext uri="{FF2B5EF4-FFF2-40B4-BE49-F238E27FC236}">
                <a16:creationId xmlns:a16="http://schemas.microsoft.com/office/drawing/2014/main" id="{8F119DCA-BB53-41D5-9B48-4BB7A8093D2E}"/>
              </a:ext>
            </a:extLst>
          </p:cNvPr>
          <p:cNvCxnSpPr>
            <a:cxnSpLocks/>
          </p:cNvCxnSpPr>
          <p:nvPr userDrawn="1"/>
        </p:nvCxnSpPr>
        <p:spPr>
          <a:xfrm>
            <a:off x="8792918"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Lige pilforbindelse 30">
            <a:extLst>
              <a:ext uri="{FF2B5EF4-FFF2-40B4-BE49-F238E27FC236}">
                <a16:creationId xmlns:a16="http://schemas.microsoft.com/office/drawing/2014/main" id="{F1A751EC-45C7-459D-854F-6D57E3A3FD98}"/>
              </a:ext>
            </a:extLst>
          </p:cNvPr>
          <p:cNvCxnSpPr>
            <a:cxnSpLocks/>
          </p:cNvCxnSpPr>
          <p:nvPr userDrawn="1"/>
        </p:nvCxnSpPr>
        <p:spPr>
          <a:xfrm>
            <a:off x="8578847"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6" name="Lige pilforbindelse 45">
            <a:extLst>
              <a:ext uri="{FF2B5EF4-FFF2-40B4-BE49-F238E27FC236}">
                <a16:creationId xmlns:a16="http://schemas.microsoft.com/office/drawing/2014/main" id="{1010CD1B-1ECA-4F05-97FF-4ED54248EF36}"/>
              </a:ext>
            </a:extLst>
          </p:cNvPr>
          <p:cNvCxnSpPr>
            <a:cxnSpLocks/>
          </p:cNvCxnSpPr>
          <p:nvPr userDrawn="1"/>
        </p:nvCxnSpPr>
        <p:spPr>
          <a:xfrm>
            <a:off x="7709769"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Lige pilforbindelse 46">
            <a:extLst>
              <a:ext uri="{FF2B5EF4-FFF2-40B4-BE49-F238E27FC236}">
                <a16:creationId xmlns:a16="http://schemas.microsoft.com/office/drawing/2014/main" id="{F5928786-EECB-4008-894C-1D924464CE5A}"/>
              </a:ext>
            </a:extLst>
          </p:cNvPr>
          <p:cNvCxnSpPr>
            <a:cxnSpLocks/>
          </p:cNvCxnSpPr>
          <p:nvPr userDrawn="1"/>
        </p:nvCxnSpPr>
        <p:spPr>
          <a:xfrm flipH="1">
            <a:off x="6867794" y="3104181"/>
            <a:ext cx="142572"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0" name="Lige pilforbindelse 49">
            <a:extLst>
              <a:ext uri="{FF2B5EF4-FFF2-40B4-BE49-F238E27FC236}">
                <a16:creationId xmlns:a16="http://schemas.microsoft.com/office/drawing/2014/main" id="{A7A0705E-83B5-4B69-8097-3382A86ECF8F}"/>
              </a:ext>
            </a:extLst>
          </p:cNvPr>
          <p:cNvCxnSpPr>
            <a:cxnSpLocks/>
          </p:cNvCxnSpPr>
          <p:nvPr userDrawn="1"/>
        </p:nvCxnSpPr>
        <p:spPr>
          <a:xfrm>
            <a:off x="7810460" y="28826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2347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Tekst og billede B">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12192000" cy="6858000"/>
          </a:xfrm>
          <a:solidFill>
            <a:schemeClr val="tx2"/>
          </a:solidFill>
        </p:spPr>
        <p:txBody>
          <a:bodyPr lIns="6444000" tIns="0" anchor="ctr" anchorCtr="0"/>
          <a:lstStyle>
            <a:lvl1pPr marL="0" indent="0" algn="l">
              <a:buNone/>
              <a:defRPr sz="1500">
                <a:solidFill>
                  <a:schemeClr val="accent1"/>
                </a:solidFill>
              </a:defRPr>
            </a:lvl1pPr>
          </a:lstStyle>
          <a:p>
            <a:r>
              <a:rPr lang="da-DK" noProof="0"/>
              <a:t>Klik på ikonet for at indsætte billede</a:t>
            </a:r>
          </a:p>
        </p:txBody>
      </p:sp>
      <p:sp>
        <p:nvSpPr>
          <p:cNvPr id="13" name="Content Placeholder 6">
            <a:extLst>
              <a:ext uri="{FF2B5EF4-FFF2-40B4-BE49-F238E27FC236}">
                <a16:creationId xmlns:a16="http://schemas.microsoft.com/office/drawing/2014/main" id="{F7310B2B-3E72-48FC-9F00-8C7B6B5A6720}"/>
              </a:ext>
            </a:extLst>
          </p:cNvPr>
          <p:cNvSpPr>
            <a:spLocks noGrp="1"/>
          </p:cNvSpPr>
          <p:nvPr>
            <p:ph sz="quarter" idx="24" hasCustomPrompt="1"/>
          </p:nvPr>
        </p:nvSpPr>
        <p:spPr>
          <a:xfrm>
            <a:off x="539750" y="1270800"/>
            <a:ext cx="5373688" cy="4125599"/>
          </a:xfrm>
        </p:spPr>
        <p:txBody>
          <a:bodyPr/>
          <a:lstStyle>
            <a:lvl1pPr>
              <a:defRPr/>
            </a:lvl1pPr>
            <a:lvl2pPr>
              <a:defRPr/>
            </a:lvl2pPr>
            <a:lvl3pPr>
              <a:defRPr/>
            </a:lvl3pPr>
            <a:lvl4pPr>
              <a:defRPr/>
            </a:lvl4pPr>
            <a:lvl5pPr>
              <a:defRPr/>
            </a:lvl5pPr>
          </a:lstStyle>
          <a:p>
            <a:pPr lvl="0"/>
            <a:r>
              <a:rPr lang="da-DK" noProof="0"/>
              <a:t>Klik tabel ikonet og indsæt tabel</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Pladsholder til dato 17">
            <a:extLst>
              <a:ext uri="{FF2B5EF4-FFF2-40B4-BE49-F238E27FC236}">
                <a16:creationId xmlns:a16="http://schemas.microsoft.com/office/drawing/2014/main" id="{107FEAA3-9AF2-44D3-9155-2AD9DDA40F12}"/>
              </a:ext>
            </a:extLst>
          </p:cNvPr>
          <p:cNvSpPr>
            <a:spLocks noGrp="1" noChangeAspect="1"/>
          </p:cNvSpPr>
          <p:nvPr>
            <p:ph type="dt" sz="half" idx="20"/>
          </p:nvPr>
        </p:nvSpPr>
        <p:spPr/>
        <p:txBody>
          <a:bodyPr/>
          <a:lstStyle/>
          <a:p>
            <a:pPr>
              <a:lnSpc>
                <a:spcPct val="92000"/>
              </a:lnSpc>
            </a:pPr>
            <a:fld id="{2332C53B-4262-44B6-96B6-1C9BE40B937A}" type="datetime2">
              <a:rPr lang="da-DK" smtClean="0"/>
              <a:t>23. januar 2025</a:t>
            </a:fld>
            <a:endParaRPr lang="da-DK"/>
          </a:p>
        </p:txBody>
      </p:sp>
      <p:sp>
        <p:nvSpPr>
          <p:cNvPr id="19" name="Pladsholder til sidefod 18">
            <a:extLst>
              <a:ext uri="{FF2B5EF4-FFF2-40B4-BE49-F238E27FC236}">
                <a16:creationId xmlns:a16="http://schemas.microsoft.com/office/drawing/2014/main" id="{E7F00FDC-8063-4D61-9892-A4D76781309D}"/>
              </a:ext>
            </a:extLst>
          </p:cNvPr>
          <p:cNvSpPr>
            <a:spLocks noGrp="1"/>
          </p:cNvSpPr>
          <p:nvPr>
            <p:ph type="ftr" sz="quarter" idx="21"/>
          </p:nvPr>
        </p:nvSpPr>
        <p:spPr>
          <a:noFill/>
        </p:spPr>
        <p:txBody>
          <a:bodyPr/>
          <a:lstStyle>
            <a:lvl1pPr>
              <a:defRPr>
                <a:solidFill>
                  <a:schemeClr val="bg1"/>
                </a:solidFill>
              </a:defRPr>
            </a:lvl1pPr>
          </a:lstStyle>
          <a:p>
            <a:r>
              <a:rPr lang="da-DK"/>
              <a:t>Orienteringsmøde om ICS2 for vand, vej og jernbane 30. marts 2023</a:t>
            </a:r>
          </a:p>
        </p:txBody>
      </p:sp>
      <p:sp>
        <p:nvSpPr>
          <p:cNvPr id="20" name="Pladsholder til slidenummer 19">
            <a:extLst>
              <a:ext uri="{FF2B5EF4-FFF2-40B4-BE49-F238E27FC236}">
                <a16:creationId xmlns:a16="http://schemas.microsoft.com/office/drawing/2014/main" id="{8DB70922-17B7-4ED8-B7BA-B4E3B25C827C}"/>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11" name="Krone special">
            <a:extLst>
              <a:ext uri="{FF2B5EF4-FFF2-40B4-BE49-F238E27FC236}">
                <a16:creationId xmlns:a16="http://schemas.microsoft.com/office/drawing/2014/main" id="{1FA0A1A6-1AAE-4C60-BE1C-B1FF71DB61B1}"/>
              </a:ext>
            </a:extLst>
          </p:cNvPr>
          <p:cNvSpPr>
            <a:spLocks noGrp="1" noChangeAspect="1"/>
          </p:cNvSpPr>
          <p:nvPr>
            <p:ph type="body" sz="quarter" idx="14" hasCustomPrompt="1"/>
          </p:nvPr>
        </p:nvSpPr>
        <p:spPr>
          <a:xfrm>
            <a:off x="540000" y="6315942"/>
            <a:ext cx="252931" cy="235671"/>
          </a:xfrm>
          <a:custGeom>
            <a:avLst/>
            <a:gdLst>
              <a:gd name="connsiteX0" fmla="*/ 200917 w 1439082"/>
              <a:gd name="connsiteY0" fmla="*/ 1267112 h 1341228"/>
              <a:gd name="connsiteX1" fmla="*/ 1238538 w 1439082"/>
              <a:gd name="connsiteY1" fmla="*/ 1267112 h 1341228"/>
              <a:gd name="connsiteX2" fmla="*/ 1238538 w 1439082"/>
              <a:gd name="connsiteY2" fmla="*/ 1341228 h 1341228"/>
              <a:gd name="connsiteX3" fmla="*/ 200917 w 1439082"/>
              <a:gd name="connsiteY3" fmla="*/ 1341228 h 1341228"/>
              <a:gd name="connsiteX4" fmla="*/ 200917 w 1439082"/>
              <a:gd name="connsiteY4" fmla="*/ 1131382 h 1341228"/>
              <a:gd name="connsiteX5" fmla="*/ 1238538 w 1439082"/>
              <a:gd name="connsiteY5" fmla="*/ 1131382 h 1341228"/>
              <a:gd name="connsiteX6" fmla="*/ 1238538 w 1439082"/>
              <a:gd name="connsiteY6" fmla="*/ 1205498 h 1341228"/>
              <a:gd name="connsiteX7" fmla="*/ 200917 w 1439082"/>
              <a:gd name="connsiteY7" fmla="*/ 1205498 h 1341228"/>
              <a:gd name="connsiteX8" fmla="*/ 1265948 w 1439082"/>
              <a:gd name="connsiteY8" fmla="*/ 512560 h 1341228"/>
              <a:gd name="connsiteX9" fmla="*/ 1434949 w 1439082"/>
              <a:gd name="connsiteY9" fmla="*/ 644972 h 1341228"/>
              <a:gd name="connsiteX10" fmla="*/ 1439082 w 1439082"/>
              <a:gd name="connsiteY10" fmla="*/ 684726 h 1341228"/>
              <a:gd name="connsiteX11" fmla="*/ 1439082 w 1439082"/>
              <a:gd name="connsiteY11" fmla="*/ 690660 h 1341228"/>
              <a:gd name="connsiteX12" fmla="*/ 1430792 w 1439082"/>
              <a:gd name="connsiteY12" fmla="*/ 743158 h 1341228"/>
              <a:gd name="connsiteX13" fmla="*/ 1342121 w 1439082"/>
              <a:gd name="connsiteY13" fmla="*/ 864049 h 1341228"/>
              <a:gd name="connsiteX14" fmla="*/ 1238441 w 1439082"/>
              <a:gd name="connsiteY14" fmla="*/ 1071554 h 1341228"/>
              <a:gd name="connsiteX15" fmla="*/ 1162267 w 1439082"/>
              <a:gd name="connsiteY15" fmla="*/ 1071554 h 1341228"/>
              <a:gd name="connsiteX16" fmla="*/ 1168615 w 1439082"/>
              <a:gd name="connsiteY16" fmla="*/ 927571 h 1341228"/>
              <a:gd name="connsiteX17" fmla="*/ 1295571 w 1439082"/>
              <a:gd name="connsiteY17" fmla="*/ 796292 h 1341228"/>
              <a:gd name="connsiteX18" fmla="*/ 1361165 w 1439082"/>
              <a:gd name="connsiteY18" fmla="*/ 688304 h 1341228"/>
              <a:gd name="connsiteX19" fmla="*/ 1268064 w 1439082"/>
              <a:gd name="connsiteY19" fmla="*/ 590904 h 1341228"/>
              <a:gd name="connsiteX20" fmla="*/ 1227861 w 1439082"/>
              <a:gd name="connsiteY20" fmla="*/ 595139 h 1341228"/>
              <a:gd name="connsiteX21" fmla="*/ 1196122 w 1439082"/>
              <a:gd name="connsiteY21" fmla="*/ 525264 h 1341228"/>
              <a:gd name="connsiteX22" fmla="*/ 1265948 w 1439082"/>
              <a:gd name="connsiteY22" fmla="*/ 512560 h 1341228"/>
              <a:gd name="connsiteX23" fmla="*/ 173506 w 1439082"/>
              <a:gd name="connsiteY23" fmla="*/ 512560 h 1341228"/>
              <a:gd name="connsiteX24" fmla="*/ 245448 w 1439082"/>
              <a:gd name="connsiteY24" fmla="*/ 525264 h 1341228"/>
              <a:gd name="connsiteX25" fmla="*/ 211593 w 1439082"/>
              <a:gd name="connsiteY25" fmla="*/ 595139 h 1341228"/>
              <a:gd name="connsiteX26" fmla="*/ 173506 w 1439082"/>
              <a:gd name="connsiteY26" fmla="*/ 590904 h 1341228"/>
              <a:gd name="connsiteX27" fmla="*/ 78289 w 1439082"/>
              <a:gd name="connsiteY27" fmla="*/ 688304 h 1341228"/>
              <a:gd name="connsiteX28" fmla="*/ 143883 w 1439082"/>
              <a:gd name="connsiteY28" fmla="*/ 796292 h 1341228"/>
              <a:gd name="connsiteX29" fmla="*/ 270839 w 1439082"/>
              <a:gd name="connsiteY29" fmla="*/ 927571 h 1341228"/>
              <a:gd name="connsiteX30" fmla="*/ 277186 w 1439082"/>
              <a:gd name="connsiteY30" fmla="*/ 1071554 h 1341228"/>
              <a:gd name="connsiteX31" fmla="*/ 201013 w 1439082"/>
              <a:gd name="connsiteY31" fmla="*/ 1071554 h 1341228"/>
              <a:gd name="connsiteX32" fmla="*/ 99449 w 1439082"/>
              <a:gd name="connsiteY32" fmla="*/ 864049 h 1341228"/>
              <a:gd name="connsiteX33" fmla="*/ 0 w 1439082"/>
              <a:gd name="connsiteY33" fmla="*/ 688304 h 1341228"/>
              <a:gd name="connsiteX34" fmla="*/ 173506 w 1439082"/>
              <a:gd name="connsiteY34" fmla="*/ 512560 h 1341228"/>
              <a:gd name="connsiteX35" fmla="*/ 679116 w 1439082"/>
              <a:gd name="connsiteY35" fmla="*/ 478627 h 1341228"/>
              <a:gd name="connsiteX36" fmla="*/ 759996 w 1439082"/>
              <a:gd name="connsiteY36" fmla="*/ 478627 h 1341228"/>
              <a:gd name="connsiteX37" fmla="*/ 759996 w 1439082"/>
              <a:gd name="connsiteY37" fmla="*/ 701225 h 1341228"/>
              <a:gd name="connsiteX38" fmla="*/ 798308 w 1439082"/>
              <a:gd name="connsiteY38" fmla="*/ 923823 h 1341228"/>
              <a:gd name="connsiteX39" fmla="*/ 759996 w 1439082"/>
              <a:gd name="connsiteY39" fmla="*/ 1067982 h 1341228"/>
              <a:gd name="connsiteX40" fmla="*/ 679116 w 1439082"/>
              <a:gd name="connsiteY40" fmla="*/ 1067982 h 1341228"/>
              <a:gd name="connsiteX41" fmla="*/ 642933 w 1439082"/>
              <a:gd name="connsiteY41" fmla="*/ 923823 h 1341228"/>
              <a:gd name="connsiteX42" fmla="*/ 679116 w 1439082"/>
              <a:gd name="connsiteY42" fmla="*/ 701225 h 1341228"/>
              <a:gd name="connsiteX43" fmla="*/ 679116 w 1439082"/>
              <a:gd name="connsiteY43" fmla="*/ 478627 h 1341228"/>
              <a:gd name="connsiteX44" fmla="*/ 1001102 w 1439082"/>
              <a:gd name="connsiteY44" fmla="*/ 474163 h 1341228"/>
              <a:gd name="connsiteX45" fmla="*/ 1130079 w 1439082"/>
              <a:gd name="connsiteY45" fmla="*/ 527123 h 1341228"/>
              <a:gd name="connsiteX46" fmla="*/ 1178709 w 1439082"/>
              <a:gd name="connsiteY46" fmla="*/ 647873 h 1341228"/>
              <a:gd name="connsiteX47" fmla="*/ 1108935 w 1439082"/>
              <a:gd name="connsiteY47" fmla="*/ 806753 h 1341228"/>
              <a:gd name="connsiteX48" fmla="*/ 1020131 w 1439082"/>
              <a:gd name="connsiteY48" fmla="*/ 1071554 h 1341228"/>
              <a:gd name="connsiteX49" fmla="*/ 937671 w 1439082"/>
              <a:gd name="connsiteY49" fmla="*/ 1071554 h 1341228"/>
              <a:gd name="connsiteX50" fmla="*/ 922870 w 1439082"/>
              <a:gd name="connsiteY50" fmla="*/ 908437 h 1341228"/>
              <a:gd name="connsiteX51" fmla="*/ 1047618 w 1439082"/>
              <a:gd name="connsiteY51" fmla="*/ 758030 h 1341228"/>
              <a:gd name="connsiteX52" fmla="*/ 1100477 w 1439082"/>
              <a:gd name="connsiteY52" fmla="*/ 645754 h 1341228"/>
              <a:gd name="connsiteX53" fmla="*/ 1001102 w 1439082"/>
              <a:gd name="connsiteY53" fmla="*/ 550426 h 1341228"/>
              <a:gd name="connsiteX54" fmla="*/ 810809 w 1439082"/>
              <a:gd name="connsiteY54" fmla="*/ 613978 h 1341228"/>
              <a:gd name="connsiteX55" fmla="*/ 810809 w 1439082"/>
              <a:gd name="connsiteY55" fmla="*/ 537715 h 1341228"/>
              <a:gd name="connsiteX56" fmla="*/ 1001102 w 1439082"/>
              <a:gd name="connsiteY56" fmla="*/ 474163 h 1341228"/>
              <a:gd name="connsiteX57" fmla="*/ 440297 w 1439082"/>
              <a:gd name="connsiteY57" fmla="*/ 474163 h 1341228"/>
              <a:gd name="connsiteX58" fmla="*/ 628645 w 1439082"/>
              <a:gd name="connsiteY58" fmla="*/ 537715 h 1341228"/>
              <a:gd name="connsiteX59" fmla="*/ 628645 w 1439082"/>
              <a:gd name="connsiteY59" fmla="*/ 613978 h 1341228"/>
              <a:gd name="connsiteX60" fmla="*/ 440297 w 1439082"/>
              <a:gd name="connsiteY60" fmla="*/ 550426 h 1341228"/>
              <a:gd name="connsiteX61" fmla="*/ 340833 w 1439082"/>
              <a:gd name="connsiteY61" fmla="*/ 645754 h 1341228"/>
              <a:gd name="connsiteX62" fmla="*/ 393739 w 1439082"/>
              <a:gd name="connsiteY62" fmla="*/ 758030 h 1341228"/>
              <a:gd name="connsiteX63" fmla="*/ 518599 w 1439082"/>
              <a:gd name="connsiteY63" fmla="*/ 908437 h 1341228"/>
              <a:gd name="connsiteX64" fmla="*/ 501669 w 1439082"/>
              <a:gd name="connsiteY64" fmla="*/ 1071554 h 1341228"/>
              <a:gd name="connsiteX65" fmla="*/ 421251 w 1439082"/>
              <a:gd name="connsiteY65" fmla="*/ 1071554 h 1341228"/>
              <a:gd name="connsiteX66" fmla="*/ 330252 w 1439082"/>
              <a:gd name="connsiteY66" fmla="*/ 806753 h 1341228"/>
              <a:gd name="connsiteX67" fmla="*/ 262531 w 1439082"/>
              <a:gd name="connsiteY67" fmla="*/ 647873 h 1341228"/>
              <a:gd name="connsiteX68" fmla="*/ 311205 w 1439082"/>
              <a:gd name="connsiteY68" fmla="*/ 527123 h 1341228"/>
              <a:gd name="connsiteX69" fmla="*/ 440297 w 1439082"/>
              <a:gd name="connsiteY69" fmla="*/ 474163 h 1341228"/>
              <a:gd name="connsiteX70" fmla="*/ 719560 w 1439082"/>
              <a:gd name="connsiteY70" fmla="*/ 288279 h 1341228"/>
              <a:gd name="connsiteX71" fmla="*/ 679285 w 1439082"/>
              <a:gd name="connsiteY71" fmla="*/ 330673 h 1341228"/>
              <a:gd name="connsiteX72" fmla="*/ 719560 w 1439082"/>
              <a:gd name="connsiteY72" fmla="*/ 370947 h 1341228"/>
              <a:gd name="connsiteX73" fmla="*/ 761955 w 1439082"/>
              <a:gd name="connsiteY73" fmla="*/ 330673 h 1341228"/>
              <a:gd name="connsiteX74" fmla="*/ 719560 w 1439082"/>
              <a:gd name="connsiteY74" fmla="*/ 288279 h 1341228"/>
              <a:gd name="connsiteX75" fmla="*/ 685644 w 1439082"/>
              <a:gd name="connsiteY75" fmla="*/ 0 h 1341228"/>
              <a:gd name="connsiteX76" fmla="*/ 755596 w 1439082"/>
              <a:gd name="connsiteY76" fmla="*/ 0 h 1341228"/>
              <a:gd name="connsiteX77" fmla="*/ 755596 w 1439082"/>
              <a:gd name="connsiteY77" fmla="*/ 80549 h 1341228"/>
              <a:gd name="connsiteX78" fmla="*/ 834026 w 1439082"/>
              <a:gd name="connsiteY78" fmla="*/ 80549 h 1341228"/>
              <a:gd name="connsiteX79" fmla="*/ 834026 w 1439082"/>
              <a:gd name="connsiteY79" fmla="*/ 150499 h 1341228"/>
              <a:gd name="connsiteX80" fmla="*/ 755596 w 1439082"/>
              <a:gd name="connsiteY80" fmla="*/ 150499 h 1341228"/>
              <a:gd name="connsiteX81" fmla="*/ 755596 w 1439082"/>
              <a:gd name="connsiteY81" fmla="*/ 228928 h 1341228"/>
              <a:gd name="connsiteX82" fmla="*/ 827667 w 1439082"/>
              <a:gd name="connsiteY82" fmla="*/ 330673 h 1341228"/>
              <a:gd name="connsiteX83" fmla="*/ 719560 w 1439082"/>
              <a:gd name="connsiteY83" fmla="*/ 436658 h 1341228"/>
              <a:gd name="connsiteX84" fmla="*/ 613573 w 1439082"/>
              <a:gd name="connsiteY84" fmla="*/ 330673 h 1341228"/>
              <a:gd name="connsiteX85" fmla="*/ 685644 w 1439082"/>
              <a:gd name="connsiteY85" fmla="*/ 228928 h 1341228"/>
              <a:gd name="connsiteX86" fmla="*/ 685644 w 1439082"/>
              <a:gd name="connsiteY86" fmla="*/ 150499 h 1341228"/>
              <a:gd name="connsiteX87" fmla="*/ 607214 w 1439082"/>
              <a:gd name="connsiteY87" fmla="*/ 150499 h 1341228"/>
              <a:gd name="connsiteX88" fmla="*/ 607214 w 1439082"/>
              <a:gd name="connsiteY88" fmla="*/ 80549 h 1341228"/>
              <a:gd name="connsiteX89" fmla="*/ 685644 w 1439082"/>
              <a:gd name="connsiteY89" fmla="*/ 80549 h 1341228"/>
              <a:gd name="connsiteX90" fmla="*/ 685644 w 1439082"/>
              <a:gd name="connsiteY90"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439082"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28896" y="514412"/>
                  <a:pt x="1414526" y="551931"/>
                  <a:pt x="1434949" y="644972"/>
                </a:cubicBezTo>
                <a:lnTo>
                  <a:pt x="1439082" y="684726"/>
                </a:lnTo>
                <a:lnTo>
                  <a:pt x="1439082" y="690660"/>
                </a:lnTo>
                <a:lnTo>
                  <a:pt x="1430792" y="743158"/>
                </a:lnTo>
                <a:cubicBezTo>
                  <a:pt x="1414327" y="792984"/>
                  <a:pt x="1377034" y="829112"/>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bg1"/>
          </a:solidFill>
        </p:spPr>
        <p:txBody>
          <a:bodyPr wrap="square">
            <a:noAutofit/>
          </a:bodyPr>
          <a:lstStyle>
            <a:lvl1pPr marL="0" indent="0">
              <a:buNone/>
              <a:defRPr sz="100">
                <a:solidFill>
                  <a:schemeClr val="bg1"/>
                </a:solidFill>
              </a:defRPr>
            </a:lvl1pPr>
            <a:lvl2pPr>
              <a:defRPr sz="100"/>
            </a:lvl2pPr>
            <a:lvl3pPr>
              <a:defRPr sz="100"/>
            </a:lvl3pPr>
            <a:lvl4pPr>
              <a:defRPr sz="100"/>
            </a:lvl4pPr>
            <a:lvl5pPr>
              <a:defRPr sz="100"/>
            </a:lvl5pPr>
          </a:lstStyle>
          <a:p>
            <a:pPr lvl="0"/>
            <a:r>
              <a:rPr lang="da-DK" noProof="0"/>
              <a:t>.</a:t>
            </a:r>
          </a:p>
        </p:txBody>
      </p:sp>
    </p:spTree>
    <p:extLst>
      <p:ext uri="{BB962C8B-B14F-4D97-AF65-F5344CB8AC3E}">
        <p14:creationId xmlns:p14="http://schemas.microsoft.com/office/powerpoint/2010/main" val="25485127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cSld name="Kun titel A">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da-DK" noProof="0"/>
              <a:t>Klik for at tilføje titel i maks. 2 linjer</a:t>
            </a:r>
            <a:endParaRPr lang="da-DK"/>
          </a:p>
        </p:txBody>
      </p:sp>
      <p:sp>
        <p:nvSpPr>
          <p:cNvPr id="5" name="Pladsholder til dato 4">
            <a:extLst>
              <a:ext uri="{FF2B5EF4-FFF2-40B4-BE49-F238E27FC236}">
                <a16:creationId xmlns:a16="http://schemas.microsoft.com/office/drawing/2014/main" id="{A4B86024-B241-47A7-8A81-C35D1109F9C3}"/>
              </a:ext>
            </a:extLst>
          </p:cNvPr>
          <p:cNvSpPr>
            <a:spLocks noGrp="1"/>
          </p:cNvSpPr>
          <p:nvPr>
            <p:ph type="dt" sz="half" idx="10"/>
          </p:nvPr>
        </p:nvSpPr>
        <p:spPr/>
        <p:txBody>
          <a:bodyPr/>
          <a:lstStyle/>
          <a:p>
            <a:pPr>
              <a:lnSpc>
                <a:spcPct val="92000"/>
              </a:lnSpc>
            </a:pPr>
            <a:fld id="{EBB96F3B-D6B5-4197-85CD-9B2B52508CE2}" type="datetime2">
              <a:rPr lang="da-DK" smtClean="0"/>
              <a:t>23. januar 2025</a:t>
            </a:fld>
            <a:endParaRPr lang="da-DK"/>
          </a:p>
        </p:txBody>
      </p:sp>
      <p:sp>
        <p:nvSpPr>
          <p:cNvPr id="9" name="Pladsholder til sidefod 8">
            <a:extLst>
              <a:ext uri="{FF2B5EF4-FFF2-40B4-BE49-F238E27FC236}">
                <a16:creationId xmlns:a16="http://schemas.microsoft.com/office/drawing/2014/main" id="{1E99D3A2-729D-4B19-AF2A-8DB4C9150ABB}"/>
              </a:ext>
            </a:extLst>
          </p:cNvPr>
          <p:cNvSpPr>
            <a:spLocks noGrp="1"/>
          </p:cNvSpPr>
          <p:nvPr>
            <p:ph type="ftr" sz="quarter" idx="11"/>
          </p:nvPr>
        </p:nvSpPr>
        <p:spPr/>
        <p:txBody>
          <a:bodyPr/>
          <a:lstStyle/>
          <a:p>
            <a:pPr>
              <a:lnSpc>
                <a:spcPct val="92000"/>
              </a:lnSpc>
            </a:pPr>
            <a:r>
              <a:rPr lang="da-DK"/>
              <a:t>Orienteringsmøde om ICS2 for vand, vej og jernbane 30. marts 2023</a:t>
            </a:r>
          </a:p>
        </p:txBody>
      </p:sp>
      <p:sp>
        <p:nvSpPr>
          <p:cNvPr id="10" name="Pladsholder til slidenummer 9">
            <a:extLst>
              <a:ext uri="{FF2B5EF4-FFF2-40B4-BE49-F238E27FC236}">
                <a16:creationId xmlns:a16="http://schemas.microsoft.com/office/drawing/2014/main" id="{EDB29E89-E3AB-4A02-9CFE-761AEF7A0756}"/>
              </a:ext>
            </a:extLst>
          </p:cNvPr>
          <p:cNvSpPr>
            <a:spLocks noGrp="1"/>
          </p:cNvSpPr>
          <p:nvPr>
            <p:ph type="sldNum" sz="quarter" idx="12"/>
          </p:nvPr>
        </p:nvSpPr>
        <p:spPr/>
        <p:txBody>
          <a:bodyPr/>
          <a:lstStyle/>
          <a:p>
            <a:pPr>
              <a:lnSpc>
                <a:spcPct val="92000"/>
              </a:lnSpc>
            </a:pPr>
            <a:fld id="{24C8C45C-947F-4981-8B3F-4F32E973C901}" type="slidenum">
              <a:rPr lang="da-DK" smtClean="0"/>
              <a:pPr>
                <a:lnSpc>
                  <a:spcPct val="92000"/>
                </a:lnSpc>
              </a:pPr>
              <a:t>‹nr.›</a:t>
            </a:fld>
            <a:endParaRPr lang="da-DK"/>
          </a:p>
        </p:txBody>
      </p:sp>
    </p:spTree>
    <p:extLst>
      <p:ext uri="{BB962C8B-B14F-4D97-AF65-F5344CB8AC3E}">
        <p14:creationId xmlns:p14="http://schemas.microsoft.com/office/powerpoint/2010/main" val="1166299995"/>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cSld name="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 i maks. 2 linjer</a:t>
            </a:r>
          </a:p>
        </p:txBody>
      </p:sp>
      <p:sp>
        <p:nvSpPr>
          <p:cNvPr id="3" name="Content Placeholder 2"/>
          <p:cNvSpPr>
            <a:spLocks noGrp="1"/>
          </p:cNvSpPr>
          <p:nvPr>
            <p:ph idx="1" hasCustomPrompt="1"/>
          </p:nvPr>
        </p:nvSpPr>
        <p:spPr/>
        <p:txBody>
          <a:bodyPr/>
          <a:lstStyle>
            <a:lvl1pPr>
              <a:defRPr/>
            </a:lvl1pPr>
            <a:lvl4pPr>
              <a:defRPr/>
            </a:lvl4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0" name="Date Placeholder 9">
            <a:extLst>
              <a:ext uri="{FF2B5EF4-FFF2-40B4-BE49-F238E27FC236}">
                <a16:creationId xmlns:a16="http://schemas.microsoft.com/office/drawing/2014/main" id="{9A51D51C-0A75-4759-A1DC-E03EA19B7647}"/>
              </a:ext>
            </a:extLst>
          </p:cNvPr>
          <p:cNvSpPr>
            <a:spLocks noGrp="1"/>
          </p:cNvSpPr>
          <p:nvPr>
            <p:ph type="dt" sz="half" idx="10"/>
          </p:nvPr>
        </p:nvSpPr>
        <p:spPr/>
        <p:txBody>
          <a:bodyPr/>
          <a:lstStyle/>
          <a:p>
            <a:fld id="{EE63FD2E-A818-4A49-A8AC-CBBA0452EF5F}" type="datetime2">
              <a:rPr lang="da-DK" smtClean="0"/>
              <a:t>23. januar 2025</a:t>
            </a:fld>
            <a:endParaRPr lang="da-DK"/>
          </a:p>
        </p:txBody>
      </p:sp>
      <p:sp>
        <p:nvSpPr>
          <p:cNvPr id="11" name="Footer Placeholder 10">
            <a:extLst>
              <a:ext uri="{FF2B5EF4-FFF2-40B4-BE49-F238E27FC236}">
                <a16:creationId xmlns:a16="http://schemas.microsoft.com/office/drawing/2014/main" id="{9C21B955-D3EA-48BD-A3E1-CDAC17A5F7AF}"/>
              </a:ext>
            </a:extLst>
          </p:cNvPr>
          <p:cNvSpPr>
            <a:spLocks noGrp="1"/>
          </p:cNvSpPr>
          <p:nvPr>
            <p:ph type="ftr" sz="quarter" idx="11"/>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71C405B7-FAC3-49D3-B550-60A333DE999E}"/>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10513147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ekst og billede A">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CED8C3D0-EB9A-4DFE-AA85-2E3275FD1B70}"/>
              </a:ext>
            </a:extLst>
          </p:cNvPr>
          <p:cNvSpPr/>
          <p:nvPr userDrawn="1"/>
        </p:nvSpPr>
        <p:spPr>
          <a:xfrm>
            <a:off x="7826374" y="0"/>
            <a:ext cx="4366825"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Picture Placeholder 7"/>
          <p:cNvSpPr>
            <a:spLocks noGrp="1"/>
          </p:cNvSpPr>
          <p:nvPr>
            <p:ph type="pic" sz="quarter" idx="13" hasCustomPrompt="1"/>
          </p:nvPr>
        </p:nvSpPr>
        <p:spPr>
          <a:xfrm>
            <a:off x="6869114" y="647700"/>
            <a:ext cx="4183061" cy="5453064"/>
          </a:xfrm>
          <a:solidFill>
            <a:schemeClr val="bg1"/>
          </a:solidFill>
        </p:spPr>
        <p:txBody>
          <a:bodyPr lIns="0" tIns="900000" anchor="ctr" anchorCtr="0"/>
          <a:lstStyle>
            <a:lvl1pPr marL="0" indent="0" algn="ctr">
              <a:buNone/>
              <a:defRPr sz="1500">
                <a:solidFill>
                  <a:schemeClr val="accent1"/>
                </a:solidFill>
              </a:defRPr>
            </a:lvl1pPr>
          </a:lstStyle>
          <a:p>
            <a:r>
              <a:rPr lang="da-DK" noProof="0"/>
              <a:t>Klik på ikonet for at indsætte billede</a:t>
            </a:r>
          </a:p>
        </p:txBody>
      </p:sp>
      <p:sp>
        <p:nvSpPr>
          <p:cNvPr id="18" name="Pladsholder til dato 17">
            <a:extLst>
              <a:ext uri="{FF2B5EF4-FFF2-40B4-BE49-F238E27FC236}">
                <a16:creationId xmlns:a16="http://schemas.microsoft.com/office/drawing/2014/main" id="{107FEAA3-9AF2-44D3-9155-2AD9DDA40F12}"/>
              </a:ext>
            </a:extLst>
          </p:cNvPr>
          <p:cNvSpPr>
            <a:spLocks noGrp="1"/>
          </p:cNvSpPr>
          <p:nvPr>
            <p:ph type="dt" sz="half" idx="20"/>
          </p:nvPr>
        </p:nvSpPr>
        <p:spPr/>
        <p:txBody>
          <a:bodyPr/>
          <a:lstStyle/>
          <a:p>
            <a:pPr>
              <a:lnSpc>
                <a:spcPct val="92000"/>
              </a:lnSpc>
            </a:pPr>
            <a:fld id="{96D8DDAB-2EE4-4DAB-BC89-E2BB2B06AADF}" type="datetime2">
              <a:rPr lang="da-DK" smtClean="0"/>
              <a:t>23. januar 2025</a:t>
            </a:fld>
            <a:endParaRPr lang="da-DK"/>
          </a:p>
        </p:txBody>
      </p:sp>
      <p:sp>
        <p:nvSpPr>
          <p:cNvPr id="19" name="Pladsholder til sidefod 18">
            <a:extLst>
              <a:ext uri="{FF2B5EF4-FFF2-40B4-BE49-F238E27FC236}">
                <a16:creationId xmlns:a16="http://schemas.microsoft.com/office/drawing/2014/main" id="{E7F00FDC-8063-4D61-9892-A4D76781309D}"/>
              </a:ext>
            </a:extLst>
          </p:cNvPr>
          <p:cNvSpPr>
            <a:spLocks noGrp="1"/>
          </p:cNvSpPr>
          <p:nvPr>
            <p:ph type="ftr" sz="quarter" idx="21"/>
          </p:nvPr>
        </p:nvSpPr>
        <p:spPr/>
        <p:txBody>
          <a:bodyPr/>
          <a:lstStyle/>
          <a:p>
            <a:pPr>
              <a:lnSpc>
                <a:spcPct val="92000"/>
              </a:lnSpc>
            </a:pPr>
            <a:endParaRPr lang="da-DK"/>
          </a:p>
        </p:txBody>
      </p:sp>
      <p:sp>
        <p:nvSpPr>
          <p:cNvPr id="20" name="Pladsholder til slidenummer 19">
            <a:extLst>
              <a:ext uri="{FF2B5EF4-FFF2-40B4-BE49-F238E27FC236}">
                <a16:creationId xmlns:a16="http://schemas.microsoft.com/office/drawing/2014/main" id="{8DB70922-17B7-4ED8-B7BA-B4E3B25C827C}"/>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7" name="Content Placeholder 6">
            <a:extLst>
              <a:ext uri="{FF2B5EF4-FFF2-40B4-BE49-F238E27FC236}">
                <a16:creationId xmlns:a16="http://schemas.microsoft.com/office/drawing/2014/main" id="{C9398896-A5B3-4660-A7BF-B0F67E674C85}"/>
              </a:ext>
            </a:extLst>
          </p:cNvPr>
          <p:cNvSpPr>
            <a:spLocks noGrp="1"/>
          </p:cNvSpPr>
          <p:nvPr>
            <p:ph sz="quarter" idx="24" hasCustomPrompt="1"/>
          </p:nvPr>
        </p:nvSpPr>
        <p:spPr>
          <a:xfrm>
            <a:off x="539750" y="1270800"/>
            <a:ext cx="5373688" cy="4125599"/>
          </a:xfrm>
        </p:spPr>
        <p:txBody>
          <a:bodyPr/>
          <a:lstStyle>
            <a:lvl1pPr>
              <a:defRPr/>
            </a:lvl1pPr>
          </a:lstStyle>
          <a:p>
            <a:pPr lvl="0"/>
            <a:r>
              <a:rPr lang="da-DK" noProof="0"/>
              <a:t>Klik tabel ikonet og indsæt tabel</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1034991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p:bg>
      <p:bgRef idx="1001">
        <a:schemeClr val="bg1"/>
      </p:bgRef>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CBA8C2-5FDD-4C6C-A1AF-9BABA75E417A}"/>
              </a:ext>
            </a:extLst>
          </p:cNvPr>
          <p:cNvSpPr>
            <a:spLocks noGrp="1"/>
          </p:cNvSpPr>
          <p:nvPr>
            <p:ph type="pic" sz="quarter" idx="17" hasCustomPrompt="1"/>
          </p:nvPr>
        </p:nvSpPr>
        <p:spPr>
          <a:xfrm>
            <a:off x="0" y="0"/>
            <a:ext cx="12192000" cy="6858000"/>
          </a:xfrm>
        </p:spPr>
        <p:txBody>
          <a:bodyPr lIns="5914800" tIns="972000" rIns="2412000" anchor="ctr" anchorCtr="0"/>
          <a:lstStyle>
            <a:lvl1pPr marL="0" indent="0">
              <a:buNone/>
              <a:defRPr/>
            </a:lvl1pPr>
          </a:lstStyle>
          <a:p>
            <a:r>
              <a:rPr lang="da-DK"/>
              <a:t>Klik på ikonet for at tilføje baggrundsbillede eller grafik</a:t>
            </a:r>
          </a:p>
        </p:txBody>
      </p:sp>
      <p:sp>
        <p:nvSpPr>
          <p:cNvPr id="2" name="Title 1"/>
          <p:cNvSpPr>
            <a:spLocks noGrp="1"/>
          </p:cNvSpPr>
          <p:nvPr>
            <p:ph type="ctrTitle" hasCustomPrompt="1"/>
          </p:nvPr>
        </p:nvSpPr>
        <p:spPr>
          <a:xfrm>
            <a:off x="539749" y="1394807"/>
            <a:ext cx="7286727" cy="2068025"/>
          </a:xfrm>
        </p:spPr>
        <p:txBody>
          <a:bodyPr anchor="b">
            <a:normAutofit/>
          </a:bodyPr>
          <a:lstStyle>
            <a:lvl1pPr algn="l">
              <a:lnSpc>
                <a:spcPct val="86000"/>
              </a:lnSpc>
              <a:defRPr sz="5200">
                <a:solidFill>
                  <a:schemeClr val="tx1"/>
                </a:solidFill>
              </a:defRPr>
            </a:lvl1pPr>
          </a:lstStyle>
          <a:p>
            <a:r>
              <a:rPr lang="da-DK"/>
              <a:t>Klik for at tilføje titel</a:t>
            </a:r>
          </a:p>
        </p:txBody>
      </p:sp>
      <p:sp>
        <p:nvSpPr>
          <p:cNvPr id="3" name="Subtitle 2"/>
          <p:cNvSpPr>
            <a:spLocks noGrp="1"/>
          </p:cNvSpPr>
          <p:nvPr>
            <p:ph type="subTitle" idx="1" hasCustomPrompt="1"/>
          </p:nvPr>
        </p:nvSpPr>
        <p:spPr>
          <a:xfrm>
            <a:off x="539750" y="3714750"/>
            <a:ext cx="5375276" cy="845820"/>
          </a:xfrm>
        </p:spPr>
        <p:txBody>
          <a:bodyPr/>
          <a:lstStyle>
            <a:lvl1pPr marL="0" indent="0" algn="l">
              <a:lnSpc>
                <a:spcPct val="100000"/>
              </a:lnSpc>
              <a:spcBef>
                <a:spcPts val="0"/>
              </a:spcBef>
              <a:buFont typeface="Arial" panose="020B0604020202020204" pitchFamily="34" charset="0"/>
              <a:buChar char="​"/>
              <a:defRPr sz="2000"/>
            </a:lvl1pPr>
            <a:lvl2pPr marL="0" indent="0" algn="l">
              <a:lnSpc>
                <a:spcPct val="100000"/>
              </a:lnSpc>
              <a:buFont typeface="Arial" panose="020B0604020202020204" pitchFamily="34" charset="0"/>
              <a:buNone/>
              <a:defRPr sz="2000"/>
            </a:lvl2pPr>
            <a:lvl3pPr marL="0" indent="0" algn="l">
              <a:lnSpc>
                <a:spcPct val="100000"/>
              </a:lnSpc>
              <a:buFont typeface="Arial" panose="020B0604020202020204" pitchFamily="34" charset="0"/>
              <a:buChar char="​"/>
              <a:defRPr sz="2000"/>
            </a:lvl3pPr>
            <a:lvl4pPr marL="0" indent="0" algn="l">
              <a:lnSpc>
                <a:spcPct val="100000"/>
              </a:lnSpc>
              <a:buFont typeface="Arial" panose="020B0604020202020204" pitchFamily="34" charset="0"/>
              <a:buChar char="​"/>
              <a:defRPr sz="2000"/>
            </a:lvl4pPr>
            <a:lvl5pPr marL="0" indent="0" algn="l">
              <a:lnSpc>
                <a:spcPct val="100000"/>
              </a:lnSpc>
              <a:buFont typeface="Arial" panose="020B0604020202020204" pitchFamily="34" charset="0"/>
              <a:buChar char="​"/>
              <a:defRPr sz="2000"/>
            </a:lvl5pPr>
            <a:lvl6pPr marL="0" indent="0" algn="l">
              <a:lnSpc>
                <a:spcPct val="100000"/>
              </a:lnSpc>
              <a:buFont typeface="Arial" panose="020B0604020202020204" pitchFamily="34" charset="0"/>
              <a:buChar char="​"/>
              <a:defRPr sz="2000"/>
            </a:lvl6pPr>
            <a:lvl7pPr marL="0" indent="0" algn="l">
              <a:lnSpc>
                <a:spcPct val="100000"/>
              </a:lnSpc>
              <a:buFont typeface="Arial" panose="020B0604020202020204" pitchFamily="34" charset="0"/>
              <a:buChar char="​"/>
              <a:defRPr sz="2000"/>
            </a:lvl7pPr>
            <a:lvl8pPr marL="0" indent="0" algn="l">
              <a:lnSpc>
                <a:spcPct val="100000"/>
              </a:lnSpc>
              <a:buFont typeface="Arial" panose="020B0604020202020204" pitchFamily="34" charset="0"/>
              <a:buChar char="​"/>
              <a:defRPr sz="2000"/>
            </a:lvl8pPr>
            <a:lvl9pPr marL="0" indent="0" algn="l">
              <a:lnSpc>
                <a:spcPct val="100000"/>
              </a:lnSpc>
              <a:buFont typeface="Arial" panose="020B0604020202020204" pitchFamily="34" charset="0"/>
              <a:buChar char="​"/>
              <a:defRPr sz="2000"/>
            </a:lvl9pPr>
          </a:lstStyle>
          <a:p>
            <a:r>
              <a:rPr lang="da-DK"/>
              <a:t>Klik for at tilføje underoverskrift i flere linjer</a:t>
            </a:r>
          </a:p>
        </p:txBody>
      </p:sp>
      <p:sp>
        <p:nvSpPr>
          <p:cNvPr id="15" name="Text Placeholder 14">
            <a:extLst>
              <a:ext uri="{FF2B5EF4-FFF2-40B4-BE49-F238E27FC236}">
                <a16:creationId xmlns:a16="http://schemas.microsoft.com/office/drawing/2014/main" id="{A150808B-E263-4FBC-9570-DFE480C0F8D2}"/>
              </a:ext>
            </a:extLst>
          </p:cNvPr>
          <p:cNvSpPr>
            <a:spLocks noGrp="1"/>
          </p:cNvSpPr>
          <p:nvPr>
            <p:ph type="body" sz="quarter" idx="13" hasCustomPrompt="1"/>
          </p:nvPr>
        </p:nvSpPr>
        <p:spPr>
          <a:xfrm>
            <a:off x="8186737" y="293147"/>
            <a:ext cx="1912938" cy="165730"/>
          </a:xfrm>
        </p:spPr>
        <p:txBody>
          <a:bodyPr/>
          <a:lstStyle>
            <a:lvl1pPr marL="0" indent="0">
              <a:spcBef>
                <a:spcPts val="0"/>
              </a:spcBef>
              <a:buFontTx/>
              <a:buNone/>
              <a:defRPr sz="900" baseline="0">
                <a:solidFill>
                  <a:schemeClr val="tx1"/>
                </a:solidFill>
              </a:defRPr>
            </a:lvl1pPr>
            <a:lvl2pPr marL="0" indent="0">
              <a:spcBef>
                <a:spcPts val="0"/>
              </a:spcBef>
              <a:buFontTx/>
              <a:buNone/>
              <a:defRPr sz="900" baseline="0"/>
            </a:lvl2pPr>
            <a:lvl3pPr marL="0" indent="0">
              <a:spcBef>
                <a:spcPts val="0"/>
              </a:spcBef>
              <a:buFontTx/>
              <a:buNone/>
              <a:defRPr sz="900" baseline="0"/>
            </a:lvl3pPr>
            <a:lvl4pPr>
              <a:spcBef>
                <a:spcPts val="0"/>
              </a:spcBef>
              <a:buFontTx/>
              <a:buNone/>
              <a:defRPr sz="900" baseline="0"/>
            </a:lvl4pPr>
            <a:lvl5pPr>
              <a:spcBef>
                <a:spcPts val="0"/>
              </a:spcBef>
              <a:buFontTx/>
              <a:buNone/>
              <a:defRPr sz="900" b="0" baseline="0"/>
            </a:lvl5pPr>
          </a:lstStyle>
          <a:p>
            <a:pPr lvl="0"/>
            <a:r>
              <a:rPr lang="da-DK"/>
              <a:t>Klik for at tilføje navn</a:t>
            </a:r>
          </a:p>
        </p:txBody>
      </p:sp>
      <p:sp>
        <p:nvSpPr>
          <p:cNvPr id="17" name="Text Placeholder 16">
            <a:extLst>
              <a:ext uri="{FF2B5EF4-FFF2-40B4-BE49-F238E27FC236}">
                <a16:creationId xmlns:a16="http://schemas.microsoft.com/office/drawing/2014/main" id="{848790F6-CFD6-41BF-996C-6434B29FA7D9}"/>
              </a:ext>
            </a:extLst>
          </p:cNvPr>
          <p:cNvSpPr>
            <a:spLocks noGrp="1"/>
          </p:cNvSpPr>
          <p:nvPr>
            <p:ph type="body" sz="quarter" idx="14" hasCustomPrompt="1"/>
          </p:nvPr>
        </p:nvSpPr>
        <p:spPr>
          <a:xfrm>
            <a:off x="8186737" y="458876"/>
            <a:ext cx="1912938" cy="188824"/>
          </a:xfrm>
        </p:spPr>
        <p:txBody>
          <a:bodyPr/>
          <a:lstStyle>
            <a:lvl1pPr marL="0" indent="0">
              <a:buNone/>
              <a:defRPr sz="900" baseline="0">
                <a:solidFill>
                  <a:schemeClr val="tx1"/>
                </a:solidFill>
              </a:defRPr>
            </a:lvl1pPr>
            <a:lvl2pPr marL="0" indent="0">
              <a:buNone/>
              <a:defRPr sz="900" baseline="0">
                <a:solidFill>
                  <a:schemeClr val="accent4"/>
                </a:solidFill>
              </a:defRPr>
            </a:lvl2pPr>
            <a:lvl3pPr marL="0" indent="0">
              <a:buNone/>
              <a:defRPr sz="900" baseline="0">
                <a:solidFill>
                  <a:schemeClr val="accent4"/>
                </a:solidFill>
              </a:defRPr>
            </a:lvl3pPr>
            <a:lvl4pPr>
              <a:buNone/>
              <a:defRPr sz="900" baseline="0">
                <a:solidFill>
                  <a:schemeClr val="accent4"/>
                </a:solidFill>
              </a:defRPr>
            </a:lvl4pPr>
            <a:lvl5pPr>
              <a:buNone/>
              <a:defRPr sz="900" b="0" baseline="0">
                <a:solidFill>
                  <a:schemeClr val="accent4"/>
                </a:solidFill>
              </a:defRPr>
            </a:lvl5pPr>
          </a:lstStyle>
          <a:p>
            <a:pPr lvl="0"/>
            <a:r>
              <a:rPr lang="da-DK"/>
              <a:t>Klik for at tilføje titel</a:t>
            </a:r>
          </a:p>
        </p:txBody>
      </p:sp>
      <p:sp>
        <p:nvSpPr>
          <p:cNvPr id="11" name="Date Placeholder 10">
            <a:extLst>
              <a:ext uri="{FF2B5EF4-FFF2-40B4-BE49-F238E27FC236}">
                <a16:creationId xmlns:a16="http://schemas.microsoft.com/office/drawing/2014/main" id="{697343A0-2427-49D0-86FF-278091551D9C}"/>
              </a:ext>
            </a:extLst>
          </p:cNvPr>
          <p:cNvSpPr>
            <a:spLocks noGrp="1"/>
          </p:cNvSpPr>
          <p:nvPr>
            <p:ph type="dt" sz="half" idx="10"/>
          </p:nvPr>
        </p:nvSpPr>
        <p:spPr>
          <a:xfrm>
            <a:off x="10099675" y="293146"/>
            <a:ext cx="1550988" cy="165730"/>
          </a:xfrm>
        </p:spPr>
        <p:txBody>
          <a:bodyPr anchor="t" anchorCtr="0"/>
          <a:lstStyle>
            <a:lvl1pPr>
              <a:defRPr sz="900">
                <a:solidFill>
                  <a:schemeClr val="tx1"/>
                </a:solidFill>
              </a:defRPr>
            </a:lvl1pPr>
          </a:lstStyle>
          <a:p>
            <a:endParaRPr lang="da-DK"/>
          </a:p>
        </p:txBody>
      </p:sp>
      <p:sp>
        <p:nvSpPr>
          <p:cNvPr id="19" name="Text Placeholder 18">
            <a:extLst>
              <a:ext uri="{FF2B5EF4-FFF2-40B4-BE49-F238E27FC236}">
                <a16:creationId xmlns:a16="http://schemas.microsoft.com/office/drawing/2014/main" id="{66DA123B-501A-4A08-A69B-360680BD08A0}"/>
              </a:ext>
            </a:extLst>
          </p:cNvPr>
          <p:cNvSpPr>
            <a:spLocks noGrp="1"/>
          </p:cNvSpPr>
          <p:nvPr>
            <p:ph type="body" sz="quarter" idx="16"/>
          </p:nvPr>
        </p:nvSpPr>
        <p:spPr>
          <a:xfrm>
            <a:off x="8197296" y="3429000"/>
            <a:ext cx="3453366" cy="2788921"/>
          </a:xfrm>
          <a:custGeom>
            <a:avLst/>
            <a:gdLst>
              <a:gd name="connsiteX0" fmla="*/ 8564563 w 13952538"/>
              <a:gd name="connsiteY0" fmla="*/ 0 h 11268000"/>
              <a:gd name="connsiteX1" fmla="*/ 13952538 w 13952538"/>
              <a:gd name="connsiteY1" fmla="*/ 5634038 h 11268000"/>
              <a:gd name="connsiteX2" fmla="*/ 8564635 w 13952538"/>
              <a:gd name="connsiteY2" fmla="*/ 11268000 h 11268000"/>
              <a:gd name="connsiteX3" fmla="*/ 8564489 w 13952538"/>
              <a:gd name="connsiteY3" fmla="*/ 11268000 h 11268000"/>
              <a:gd name="connsiteX4" fmla="*/ 6848475 w 13952538"/>
              <a:gd name="connsiteY4" fmla="*/ 9532938 h 11268000"/>
              <a:gd name="connsiteX5" fmla="*/ 9456738 w 13952538"/>
              <a:gd name="connsiteY5" fmla="*/ 7034213 h 11268000"/>
              <a:gd name="connsiteX6" fmla="*/ 0 w 13952538"/>
              <a:gd name="connsiteY6" fmla="*/ 7034213 h 11268000"/>
              <a:gd name="connsiteX7" fmla="*/ 0 w 13952538"/>
              <a:gd name="connsiteY7" fmla="*/ 4233863 h 11268000"/>
              <a:gd name="connsiteX8" fmla="*/ 9496425 w 13952538"/>
              <a:gd name="connsiteY8" fmla="*/ 4233863 h 11268000"/>
              <a:gd name="connsiteX9" fmla="*/ 6848475 w 13952538"/>
              <a:gd name="connsiteY9" fmla="*/ 1735138 h 11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52538" h="11268000">
                <a:moveTo>
                  <a:pt x="8564563" y="0"/>
                </a:moveTo>
                <a:lnTo>
                  <a:pt x="13952538" y="5634038"/>
                </a:lnTo>
                <a:lnTo>
                  <a:pt x="8564635" y="11268000"/>
                </a:lnTo>
                <a:lnTo>
                  <a:pt x="8564489" y="11268000"/>
                </a:lnTo>
                <a:lnTo>
                  <a:pt x="6848475" y="9532938"/>
                </a:lnTo>
                <a:lnTo>
                  <a:pt x="9456738" y="7034213"/>
                </a:lnTo>
                <a:lnTo>
                  <a:pt x="0" y="7034213"/>
                </a:lnTo>
                <a:lnTo>
                  <a:pt x="0" y="4233863"/>
                </a:lnTo>
                <a:lnTo>
                  <a:pt x="9496425" y="4233863"/>
                </a:lnTo>
                <a:lnTo>
                  <a:pt x="6848475" y="1735138"/>
                </a:lnTo>
                <a:close/>
              </a:path>
            </a:pathLst>
          </a:custGeom>
          <a:solidFill>
            <a:srgbClr val="1C69B9"/>
          </a:solidFill>
        </p:spPr>
        <p:txBody>
          <a:bodyPr wrap="square">
            <a:noAutofit/>
          </a:bodyPr>
          <a:lstStyle>
            <a:lvl1pPr marL="0" indent="0">
              <a:buNone/>
              <a:defRPr sz="100">
                <a:noFill/>
              </a:defRPr>
            </a:lvl1pPr>
          </a:lstStyle>
          <a:p>
            <a:pPr lvl="0"/>
            <a:r>
              <a:rPr lang="da-DK"/>
              <a:t>Klik for at redigere teksttypografierne i masteren</a:t>
            </a:r>
          </a:p>
        </p:txBody>
      </p:sp>
      <p:sp>
        <p:nvSpPr>
          <p:cNvPr id="26" name="Footer Placeholder 3">
            <a:extLst>
              <a:ext uri="{FF2B5EF4-FFF2-40B4-BE49-F238E27FC236}">
                <a16:creationId xmlns:a16="http://schemas.microsoft.com/office/drawing/2014/main" id="{BC8A0B44-7BEC-4535-AD60-7EC23794D93A}"/>
              </a:ext>
            </a:extLst>
          </p:cNvPr>
          <p:cNvSpPr>
            <a:spLocks noGrp="1"/>
          </p:cNvSpPr>
          <p:nvPr userDrawn="1">
            <p:ph type="ftr" sz="quarter" idx="11"/>
          </p:nvPr>
        </p:nvSpPr>
        <p:spPr>
          <a:xfrm>
            <a:off x="0" y="6912000"/>
            <a:ext cx="0" cy="0"/>
          </a:xfrm>
        </p:spPr>
        <p:txBody>
          <a:bodyPr/>
          <a:lstStyle>
            <a:lvl1pPr>
              <a:defRPr sz="100">
                <a:noFill/>
              </a:defRPr>
            </a:lvl1pPr>
          </a:lstStyle>
          <a:p>
            <a:r>
              <a:rPr lang="da-DK"/>
              <a:t>Temamøde om ICS2 for sø-, vej- og jernbanetransport 25. september 2024</a:t>
            </a:r>
          </a:p>
        </p:txBody>
      </p:sp>
      <p:sp>
        <p:nvSpPr>
          <p:cNvPr id="27" name="Slide Number Placeholder 4">
            <a:extLst>
              <a:ext uri="{FF2B5EF4-FFF2-40B4-BE49-F238E27FC236}">
                <a16:creationId xmlns:a16="http://schemas.microsoft.com/office/drawing/2014/main" id="{EF8ABEC4-FE86-479C-9494-A3482DA451EB}"/>
              </a:ext>
            </a:extLst>
          </p:cNvPr>
          <p:cNvSpPr>
            <a:spLocks noGrp="1"/>
          </p:cNvSpPr>
          <p:nvPr userDrawn="1">
            <p:ph type="sldNum" sz="quarter" idx="12"/>
          </p:nvPr>
        </p:nvSpPr>
        <p:spPr>
          <a:xfrm>
            <a:off x="540000" y="234000"/>
            <a:ext cx="1717200" cy="514800"/>
          </a:xfrm>
          <a:blipFill>
            <a:blip r:embed="rId2"/>
            <a:stretch>
              <a:fillRect/>
            </a:stretch>
          </a:blipFill>
        </p:spPr>
        <p:txBody>
          <a:bodyPr/>
          <a:lstStyle>
            <a:lvl1pP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797953361"/>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Tekst og billede til kant">
    <p:spTree>
      <p:nvGrpSpPr>
        <p:cNvPr id="1" name=""/>
        <p:cNvGrpSpPr/>
        <p:nvPr/>
      </p:nvGrpSpPr>
      <p:grpSpPr>
        <a:xfrm>
          <a:off x="0" y="0"/>
          <a:ext cx="0" cy="0"/>
          <a:chOff x="0" y="0"/>
          <a:chExt cx="0" cy="0"/>
        </a:xfrm>
      </p:grpSpPr>
      <p:sp>
        <p:nvSpPr>
          <p:cNvPr id="7" name="Content Placeholder 2"/>
          <p:cNvSpPr>
            <a:spLocks noGrp="1"/>
          </p:cNvSpPr>
          <p:nvPr>
            <p:ph sz="quarter" idx="13" hasCustomPrompt="1"/>
          </p:nvPr>
        </p:nvSpPr>
        <p:spPr>
          <a:xfrm>
            <a:off x="515938" y="1485900"/>
            <a:ext cx="5399087" cy="4614863"/>
          </a:xfrm>
        </p:spPr>
        <p:txBody>
          <a:bodyPr anchor="ctr" anchorCtr="0"/>
          <a:lstStyle/>
          <a:p>
            <a:pPr lvl="0"/>
            <a:r>
              <a:rPr lang="da-DK"/>
              <a:t>Klik for at tilføje tekst eller klik på tabel-/graf-/</a:t>
            </a:r>
            <a:r>
              <a:rPr lang="da-DK" err="1"/>
              <a:t>SmartArt</a:t>
            </a:r>
            <a:r>
              <a:rPr lang="da-DK"/>
              <a:t>- eller video-ikon for at indsætte objekt. </a:t>
            </a:r>
          </a:p>
          <a:p>
            <a:pPr lvl="0"/>
            <a:endParaRPr lang="da-DK" noProof="0"/>
          </a:p>
          <a:p>
            <a:pPr lvl="1"/>
            <a:r>
              <a:rPr lang="da-DK" noProof="0"/>
              <a:t>Niveau 2</a:t>
            </a:r>
          </a:p>
          <a:p>
            <a:pPr lvl="2"/>
            <a:r>
              <a:rPr lang="da-DK" noProof="0"/>
              <a:t>Niveau 3</a:t>
            </a:r>
          </a:p>
          <a:p>
            <a:pPr lvl="3"/>
            <a:r>
              <a:rPr lang="da-DK" noProof="0"/>
              <a:t>Niveau 4</a:t>
            </a:r>
          </a:p>
        </p:txBody>
      </p:sp>
      <p:sp>
        <p:nvSpPr>
          <p:cNvPr id="23" name="Picture Placeholder 3"/>
          <p:cNvSpPr>
            <a:spLocks noGrp="1"/>
          </p:cNvSpPr>
          <p:nvPr>
            <p:ph type="pic" sz="quarter" idx="14" hasCustomPrompt="1"/>
          </p:nvPr>
        </p:nvSpPr>
        <p:spPr>
          <a:xfrm>
            <a:off x="6276977" y="0"/>
            <a:ext cx="5915024" cy="68580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4" name="Pladsholder til slidenummer 3">
            <a:extLst>
              <a:ext uri="{FF2B5EF4-FFF2-40B4-BE49-F238E27FC236}">
                <a16:creationId xmlns:a16="http://schemas.microsoft.com/office/drawing/2014/main" id="{E1A64F4A-17F3-4B38-5937-934026CC567C}"/>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
        <p:nvSpPr>
          <p:cNvPr id="8" name="Title 1">
            <a:extLst>
              <a:ext uri="{FF2B5EF4-FFF2-40B4-BE49-F238E27FC236}">
                <a16:creationId xmlns:a16="http://schemas.microsoft.com/office/drawing/2014/main" id="{2442C8DD-894E-4FF0-B871-6953E8643C8B}"/>
              </a:ext>
            </a:extLst>
          </p:cNvPr>
          <p:cNvSpPr>
            <a:spLocks noGrp="1"/>
          </p:cNvSpPr>
          <p:nvPr>
            <p:ph type="title" hasCustomPrompt="1"/>
          </p:nvPr>
        </p:nvSpPr>
        <p:spPr>
          <a:xfrm>
            <a:off x="515939" y="591138"/>
            <a:ext cx="5399086" cy="894762"/>
          </a:xfrm>
        </p:spPr>
        <p:txBody>
          <a:bodyPr/>
          <a:lstStyle>
            <a:lvl1pPr>
              <a:defRPr/>
            </a:lvl1pPr>
          </a:lstStyle>
          <a:p>
            <a:r>
              <a:rPr lang="da-DK"/>
              <a:t>Klik for at tilføje titel</a:t>
            </a:r>
            <a:endParaRPr lang="da-DK" noProof="0"/>
          </a:p>
        </p:txBody>
      </p:sp>
    </p:spTree>
    <p:extLst>
      <p:ext uri="{BB962C8B-B14F-4D97-AF65-F5344CB8AC3E}">
        <p14:creationId xmlns:p14="http://schemas.microsoft.com/office/powerpoint/2010/main" val="2884562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del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6"/>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7288214"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8186738" y="1871663"/>
            <a:ext cx="3463924" cy="4229100"/>
          </a:xfrm>
          <a:solidFill>
            <a:schemeClr val="bg2"/>
          </a:solidFill>
        </p:spPr>
        <p:txBody>
          <a:bodyPr lIns="540000" tIns="900000" rIns="540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193466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delt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7288214" cy="4282763"/>
          </a:xfrm>
        </p:spPr>
        <p:txBody>
          <a:bodyPr/>
          <a:lstStyle>
            <a:lvl1pPr>
              <a:defRPr/>
            </a:lvl1pPr>
          </a:lstStyle>
          <a:p>
            <a:pPr lvl="0"/>
            <a:r>
              <a:rPr lang="da-DK"/>
              <a:t>Klik for at tilføje tekst eller klik på tabel-/graf-/SmartArt- eller video-ikon for at indsætte objekt. For at indsætte billede, skift til layout Todelt #1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8186737" y="1818001"/>
            <a:ext cx="3463926" cy="4282764"/>
          </a:xfrm>
        </p:spPr>
        <p:txBody>
          <a:bodyPr/>
          <a:lstStyle>
            <a:lvl1pPr>
              <a:defRPr/>
            </a:lvl1pPr>
          </a:lstStyle>
          <a:p>
            <a:pPr lvl="0"/>
            <a:r>
              <a:rPr lang="da-DK"/>
              <a:t>Klik for at tilføje tekst eller klik på tabel-/graf-/SmartArt- eller video-ikon for at indsætte objekt. For at indsætte billede, skift til layout: Todelt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688864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 billede til ka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5375275"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5375276"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537527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6275389" y="0"/>
            <a:ext cx="5916612" cy="68580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
        <p:nvSpPr>
          <p:cNvPr id="13" name="Date Placeholder 3">
            <a:extLst>
              <a:ext uri="{FF2B5EF4-FFF2-40B4-BE49-F238E27FC236}">
                <a16:creationId xmlns:a16="http://schemas.microsoft.com/office/drawing/2014/main" id="{0369F211-FDD1-4E92-95B5-71B9EC9798BD}"/>
              </a:ext>
            </a:extLst>
          </p:cNvPr>
          <p:cNvSpPr>
            <a:spLocks noGrp="1"/>
          </p:cNvSpPr>
          <p:nvPr>
            <p:ph type="dt" sz="half" idx="2"/>
          </p:nvPr>
        </p:nvSpPr>
        <p:spPr>
          <a:xfrm>
            <a:off x="0" y="6912000"/>
            <a:ext cx="0" cy="0"/>
          </a:xfrm>
          <a:prstGeom prst="rect">
            <a:avLst/>
          </a:prstGeom>
        </p:spPr>
        <p:txBody>
          <a:bodyPr vert="horz" lIns="0" tIns="0" rIns="0" bIns="0" rtlCol="0" anchor="b" anchorCtr="0"/>
          <a:lstStyle>
            <a:lvl1pPr algn="l">
              <a:defRPr sz="100">
                <a:noFill/>
              </a:defRPr>
            </a:lvl1pPr>
          </a:lstStyle>
          <a:p>
            <a:endParaRPr lang="da-DK"/>
          </a:p>
        </p:txBody>
      </p:sp>
    </p:spTree>
    <p:extLst>
      <p:ext uri="{BB962C8B-B14F-4D97-AF65-F5344CB8AC3E}">
        <p14:creationId xmlns:p14="http://schemas.microsoft.com/office/powerpoint/2010/main" val="454750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el/ afslutning">
    <p:spTree>
      <p:nvGrpSpPr>
        <p:cNvPr id="1" name=""/>
        <p:cNvGrpSpPr/>
        <p:nvPr/>
      </p:nvGrpSpPr>
      <p:grpSpPr>
        <a:xfrm>
          <a:off x="0" y="0"/>
          <a:ext cx="0" cy="0"/>
          <a:chOff x="0" y="0"/>
          <a:chExt cx="0" cy="0"/>
        </a:xfrm>
      </p:grpSpPr>
      <p:sp>
        <p:nvSpPr>
          <p:cNvPr id="7" name="Baggr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4" name="Picture Placeholder 13">
            <a:extLst>
              <a:ext uri="{FF2B5EF4-FFF2-40B4-BE49-F238E27FC236}">
                <a16:creationId xmlns:a16="http://schemas.microsoft.com/office/drawing/2014/main" id="{1F6E5B2F-CC3D-4D86-99BE-8EA3E717668B}"/>
              </a:ext>
            </a:extLst>
          </p:cNvPr>
          <p:cNvSpPr>
            <a:spLocks noGrp="1"/>
          </p:cNvSpPr>
          <p:nvPr>
            <p:ph type="pic" sz="quarter" idx="17" hasCustomPrompt="1"/>
          </p:nvPr>
        </p:nvSpPr>
        <p:spPr>
          <a:xfrm>
            <a:off x="0" y="0"/>
            <a:ext cx="12192000" cy="6858000"/>
          </a:xfrm>
          <a:solidFill>
            <a:schemeClr val="tx1"/>
          </a:solidFill>
        </p:spPr>
        <p:txBody>
          <a:bodyPr lIns="0" tIns="432000" anchor="t" anchorCtr="0"/>
          <a:lstStyle>
            <a:lvl1pPr marL="0" indent="0" algn="ctr">
              <a:buNone/>
              <a:defRPr>
                <a:solidFill>
                  <a:schemeClr val="bg1"/>
                </a:solidFill>
              </a:defRPr>
            </a:lvl1pPr>
          </a:lstStyle>
          <a:p>
            <a:r>
              <a:rPr lang="da-DK"/>
              <a:t>Klik her på billedpladsholderen for at tilføje baggrundsbillede eller grafik via Indsæt-fanen / Billeder</a:t>
            </a:r>
          </a:p>
        </p:txBody>
      </p:sp>
      <p:sp>
        <p:nvSpPr>
          <p:cNvPr id="2" name="Title 1"/>
          <p:cNvSpPr>
            <a:spLocks noGrp="1"/>
          </p:cNvSpPr>
          <p:nvPr>
            <p:ph type="ctrTitle" hasCustomPrompt="1"/>
          </p:nvPr>
        </p:nvSpPr>
        <p:spPr>
          <a:xfrm>
            <a:off x="539749" y="814665"/>
            <a:ext cx="7288214" cy="2039815"/>
          </a:xfrm>
        </p:spPr>
        <p:txBody>
          <a:bodyPr anchor="b">
            <a:normAutofit/>
          </a:bodyPr>
          <a:lstStyle>
            <a:lvl1pPr algn="l">
              <a:defRPr sz="5200">
                <a:solidFill>
                  <a:schemeClr val="bg1"/>
                </a:solidFill>
              </a:defRPr>
            </a:lvl1pPr>
          </a:lstStyle>
          <a:p>
            <a:r>
              <a:rPr lang="da-DK"/>
              <a:t>Klik for at tilføje titel</a:t>
            </a:r>
          </a:p>
        </p:txBody>
      </p:sp>
      <p:sp>
        <p:nvSpPr>
          <p:cNvPr id="3" name="Subtitle 2"/>
          <p:cNvSpPr>
            <a:spLocks noGrp="1"/>
          </p:cNvSpPr>
          <p:nvPr>
            <p:ph type="subTitle" idx="1" hasCustomPrompt="1"/>
          </p:nvPr>
        </p:nvSpPr>
        <p:spPr>
          <a:xfrm>
            <a:off x="539750" y="3718762"/>
            <a:ext cx="5374800" cy="846000"/>
          </a:xfrm>
        </p:spPr>
        <p:txBody>
          <a:bodyPr/>
          <a:lstStyle>
            <a:lvl1pPr marL="0" indent="0" algn="l">
              <a:lnSpc>
                <a:spcPct val="100000"/>
              </a:lnSpc>
              <a:spcBef>
                <a:spcPts val="0"/>
              </a:spcBef>
              <a:buFont typeface="Arial" panose="020B0604020202020204" pitchFamily="34" charset="0"/>
              <a:buChar char="​"/>
              <a:defRPr sz="2000">
                <a:solidFill>
                  <a:schemeClr val="bg1"/>
                </a:solidFill>
              </a:defRPr>
            </a:lvl1pPr>
            <a:lvl2pPr marL="0" indent="0" algn="l">
              <a:lnSpc>
                <a:spcPct val="100000"/>
              </a:lnSpc>
              <a:buFont typeface="Arial" panose="020B0604020202020204" pitchFamily="34" charset="0"/>
              <a:buNone/>
              <a:defRPr sz="2000">
                <a:solidFill>
                  <a:schemeClr val="bg1"/>
                </a:solidFill>
              </a:defRPr>
            </a:lvl2pPr>
            <a:lvl3pPr marL="0" indent="0" algn="l">
              <a:lnSpc>
                <a:spcPct val="100000"/>
              </a:lnSpc>
              <a:buFont typeface="Arial" panose="020B0604020202020204" pitchFamily="34" charset="0"/>
              <a:buChar char="​"/>
              <a:defRPr sz="2000">
                <a:solidFill>
                  <a:schemeClr val="bg1"/>
                </a:solidFill>
              </a:defRPr>
            </a:lvl3pPr>
            <a:lvl4pPr marL="0" indent="0" algn="l">
              <a:lnSpc>
                <a:spcPct val="100000"/>
              </a:lnSpc>
              <a:buFont typeface="Arial" panose="020B0604020202020204" pitchFamily="34" charset="0"/>
              <a:buChar char="​"/>
              <a:defRPr sz="2000">
                <a:solidFill>
                  <a:schemeClr val="bg1"/>
                </a:solidFill>
              </a:defRPr>
            </a:lvl4pPr>
            <a:lvl5pPr marL="0" indent="0" algn="l">
              <a:lnSpc>
                <a:spcPct val="100000"/>
              </a:lnSpc>
              <a:buFont typeface="Arial" panose="020B0604020202020204" pitchFamily="34" charset="0"/>
              <a:buChar char="​"/>
              <a:defRPr sz="2000">
                <a:solidFill>
                  <a:schemeClr val="bg1"/>
                </a:solidFill>
              </a:defRPr>
            </a:lvl5pPr>
            <a:lvl6pPr marL="0" indent="0" algn="l">
              <a:lnSpc>
                <a:spcPct val="100000"/>
              </a:lnSpc>
              <a:buFont typeface="Arial" panose="020B0604020202020204" pitchFamily="34" charset="0"/>
              <a:buChar char="​"/>
              <a:defRPr sz="2000">
                <a:solidFill>
                  <a:schemeClr val="bg1"/>
                </a:solidFill>
              </a:defRPr>
            </a:lvl6pPr>
            <a:lvl7pPr marL="0" indent="0" algn="l">
              <a:lnSpc>
                <a:spcPct val="100000"/>
              </a:lnSpc>
              <a:buFont typeface="Arial" panose="020B0604020202020204" pitchFamily="34" charset="0"/>
              <a:buChar char="​"/>
              <a:defRPr sz="2000">
                <a:solidFill>
                  <a:schemeClr val="bg1"/>
                </a:solidFill>
              </a:defRPr>
            </a:lvl7pPr>
            <a:lvl8pPr marL="0" indent="0" algn="l">
              <a:lnSpc>
                <a:spcPct val="100000"/>
              </a:lnSpc>
              <a:buFont typeface="Arial" panose="020B0604020202020204" pitchFamily="34" charset="0"/>
              <a:buChar char="​"/>
              <a:defRPr sz="2000">
                <a:solidFill>
                  <a:schemeClr val="bg1"/>
                </a:solidFill>
              </a:defRPr>
            </a:lvl8pPr>
            <a:lvl9pPr marL="0" indent="0" algn="l">
              <a:lnSpc>
                <a:spcPct val="100000"/>
              </a:lnSpc>
              <a:buFont typeface="Arial" panose="020B0604020202020204" pitchFamily="34" charset="0"/>
              <a:buChar char="​"/>
              <a:tabLst/>
              <a:defRPr sz="2000">
                <a:solidFill>
                  <a:schemeClr val="bg1"/>
                </a:solidFill>
              </a:defRPr>
            </a:lvl9pPr>
          </a:lstStyle>
          <a:p>
            <a:r>
              <a:rPr lang="da-DK"/>
              <a:t>Klik for at tilføje underoverskrift i flere linjer</a:t>
            </a:r>
          </a:p>
        </p:txBody>
      </p:sp>
      <p:sp>
        <p:nvSpPr>
          <p:cNvPr id="10" name="Date Placeholder 9">
            <a:extLst>
              <a:ext uri="{FF2B5EF4-FFF2-40B4-BE49-F238E27FC236}">
                <a16:creationId xmlns:a16="http://schemas.microsoft.com/office/drawing/2014/main" id="{F37FCB1C-BAA5-4AD0-A596-1E19BB8CFC52}"/>
              </a:ext>
            </a:extLst>
          </p:cNvPr>
          <p:cNvSpPr>
            <a:spLocks noGrp="1"/>
          </p:cNvSpPr>
          <p:nvPr>
            <p:ph type="dt" sz="half" idx="10"/>
          </p:nvPr>
        </p:nvSpPr>
        <p:spPr/>
        <p:txBody>
          <a:bodyPr/>
          <a:lstStyle>
            <a:lvl1pPr>
              <a:defRPr>
                <a:solidFill>
                  <a:schemeClr val="bg1"/>
                </a:solidFill>
              </a:defRPr>
            </a:lvl1pPr>
          </a:lstStyle>
          <a:p>
            <a:endParaRPr lang="da-DK"/>
          </a:p>
        </p:txBody>
      </p:sp>
      <p:sp>
        <p:nvSpPr>
          <p:cNvPr id="11" name="Footer Placeholder 10">
            <a:extLst>
              <a:ext uri="{FF2B5EF4-FFF2-40B4-BE49-F238E27FC236}">
                <a16:creationId xmlns:a16="http://schemas.microsoft.com/office/drawing/2014/main" id="{64B2E2A9-DAAF-417C-8959-E5C42D13159C}"/>
              </a:ext>
            </a:extLst>
          </p:cNvPr>
          <p:cNvSpPr>
            <a:spLocks noGrp="1"/>
          </p:cNvSpPr>
          <p:nvPr>
            <p:ph type="ftr" sz="quarter" idx="11"/>
          </p:nvPr>
        </p:nvSpPr>
        <p:spPr/>
        <p:txBody>
          <a:bodyPr/>
          <a:lstStyle>
            <a:lvl1pPr>
              <a:defRPr>
                <a:solidFill>
                  <a:schemeClr val="bg1"/>
                </a:solidFill>
              </a:defRPr>
            </a:lvl1p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0E371C9F-ADA4-4BAA-8125-BEED3FADD19E}"/>
              </a:ext>
            </a:extLst>
          </p:cNvPr>
          <p:cNvSpPr>
            <a:spLocks noGrp="1"/>
          </p:cNvSpPr>
          <p:nvPr>
            <p:ph type="sldNum" sz="quarter" idx="12"/>
          </p:nvPr>
        </p:nvSpPr>
        <p:spPr/>
        <p:txBody>
          <a:bodyPr/>
          <a:lstStyle>
            <a:lvl1pPr>
              <a:defRPr>
                <a:solidFill>
                  <a:schemeClr val="bg1"/>
                </a:solidFill>
              </a:defRPr>
            </a:lvl1pPr>
          </a:lstStyle>
          <a:p>
            <a:r>
              <a:rPr lang="da-DK"/>
              <a:t>Side </a:t>
            </a:r>
            <a:fld id="{24C8C45C-947F-4981-8B3F-4F32E973C901}" type="slidenum">
              <a:rPr lang="da-DK" smtClean="0"/>
              <a:pPr/>
              <a:t>‹nr.›</a:t>
            </a:fld>
            <a:endParaRPr lang="da-DK"/>
          </a:p>
        </p:txBody>
      </p:sp>
      <p:sp>
        <p:nvSpPr>
          <p:cNvPr id="5" name="Krone">
            <a:extLst>
              <a:ext uri="{FF2B5EF4-FFF2-40B4-BE49-F238E27FC236}">
                <a16:creationId xmlns:a16="http://schemas.microsoft.com/office/drawing/2014/main" id="{BF531D83-06D7-4122-82CA-B776865B9471}"/>
              </a:ext>
            </a:extLst>
          </p:cNvPr>
          <p:cNvSpPr>
            <a:spLocks noGrp="1"/>
          </p:cNvSpPr>
          <p:nvPr>
            <p:ph type="body" sz="quarter" idx="18"/>
          </p:nvPr>
        </p:nvSpPr>
        <p:spPr>
          <a:xfrm>
            <a:off x="540000" y="6310800"/>
            <a:ext cx="248400" cy="244800"/>
          </a:xfrm>
          <a:blipFill>
            <a:blip r:embed="rId2"/>
            <a:stretch>
              <a:fillRect/>
            </a:stretch>
          </a:blipFill>
        </p:spPr>
        <p:txBody>
          <a:bodyPr/>
          <a:lstStyle>
            <a:lvl1pPr marL="0" indent="0">
              <a:buNone/>
              <a:defRPr sz="100">
                <a:noFill/>
              </a:defRPr>
            </a:lvl1pPr>
            <a:lvl2pPr marL="216000" indent="0">
              <a:buNone/>
              <a:defRPr sz="100">
                <a:noFill/>
              </a:defRPr>
            </a:lvl2pPr>
            <a:lvl3pPr marL="432000" indent="0">
              <a:buNone/>
              <a:defRPr sz="100">
                <a:noFill/>
              </a:defRPr>
            </a:lvl3pPr>
            <a:lvl4pPr>
              <a:buNone/>
              <a:defRPr sz="100">
                <a:noFill/>
              </a:defRPr>
            </a:lvl4pPr>
            <a:lvl5pPr>
              <a:buNone/>
              <a:defRPr sz="100">
                <a:no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Text Placeholder 15">
            <a:extLst>
              <a:ext uri="{FF2B5EF4-FFF2-40B4-BE49-F238E27FC236}">
                <a16:creationId xmlns:a16="http://schemas.microsoft.com/office/drawing/2014/main" id="{C1DBEDD0-A0D1-4C00-BE19-D0E86E6D9E83}"/>
              </a:ext>
            </a:extLst>
          </p:cNvPr>
          <p:cNvSpPr>
            <a:spLocks noGrp="1"/>
          </p:cNvSpPr>
          <p:nvPr userDrawn="1">
            <p:ph type="body" sz="quarter" idx="16"/>
          </p:nvPr>
        </p:nvSpPr>
        <p:spPr>
          <a:xfrm>
            <a:off x="539750" y="2689073"/>
            <a:ext cx="8922905" cy="1089366"/>
          </a:xfrm>
          <a:custGeom>
            <a:avLst/>
            <a:gdLst>
              <a:gd name="connsiteX0" fmla="*/ 22213902 w 23589852"/>
              <a:gd name="connsiteY0" fmla="*/ 0 h 2880000"/>
              <a:gd name="connsiteX1" fmla="*/ 23589852 w 23589852"/>
              <a:gd name="connsiteY1" fmla="*/ 1441307 h 2880000"/>
              <a:gd name="connsiteX2" fmla="*/ 22213902 w 23589852"/>
              <a:gd name="connsiteY2" fmla="*/ 2880000 h 2880000"/>
              <a:gd name="connsiteX3" fmla="*/ 21778198 w 23589852"/>
              <a:gd name="connsiteY3" fmla="*/ 2437325 h 2880000"/>
              <a:gd name="connsiteX4" fmla="*/ 22442210 w 23589852"/>
              <a:gd name="connsiteY4" fmla="*/ 1798584 h 2880000"/>
              <a:gd name="connsiteX5" fmla="*/ 0 w 23589852"/>
              <a:gd name="connsiteY5" fmla="*/ 1798584 h 2880000"/>
              <a:gd name="connsiteX6" fmla="*/ 0 w 23589852"/>
              <a:gd name="connsiteY6" fmla="*/ 1084030 h 2880000"/>
              <a:gd name="connsiteX7" fmla="*/ 22453538 w 23589852"/>
              <a:gd name="connsiteY7" fmla="*/ 1084030 h 2880000"/>
              <a:gd name="connsiteX8" fmla="*/ 21778198 w 23589852"/>
              <a:gd name="connsiteY8" fmla="*/ 445289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89852" h="2880000">
                <a:moveTo>
                  <a:pt x="22213902" y="0"/>
                </a:moveTo>
                <a:lnTo>
                  <a:pt x="23589852" y="1441307"/>
                </a:lnTo>
                <a:lnTo>
                  <a:pt x="22213902" y="2880000"/>
                </a:lnTo>
                <a:lnTo>
                  <a:pt x="21778198" y="2437325"/>
                </a:lnTo>
                <a:lnTo>
                  <a:pt x="22442210" y="1798584"/>
                </a:lnTo>
                <a:lnTo>
                  <a:pt x="0" y="1798584"/>
                </a:lnTo>
                <a:lnTo>
                  <a:pt x="0" y="1084030"/>
                </a:lnTo>
                <a:lnTo>
                  <a:pt x="22453538" y="1084030"/>
                </a:lnTo>
                <a:lnTo>
                  <a:pt x="21778198" y="445289"/>
                </a:lnTo>
                <a:close/>
              </a:path>
            </a:pathLst>
          </a:custGeom>
          <a:solidFill>
            <a:srgbClr val="1C69B9"/>
          </a:solidFill>
        </p:spPr>
        <p:txBody>
          <a:bodyPr wrap="square">
            <a:noAutofit/>
          </a:bodyPr>
          <a:lstStyle>
            <a:lvl1pPr marL="0" indent="0">
              <a:buNone/>
              <a:defRPr sz="100">
                <a:noFill/>
              </a:defRPr>
            </a:lvl1pPr>
          </a:lstStyle>
          <a:p>
            <a:pPr lvl="0"/>
            <a:r>
              <a:rPr lang="da-DK"/>
              <a:t>Klik for at redigere teksttypografierne i masteren</a:t>
            </a:r>
          </a:p>
        </p:txBody>
      </p:sp>
    </p:spTree>
    <p:extLst>
      <p:ext uri="{BB962C8B-B14F-4D97-AF65-F5344CB8AC3E}">
        <p14:creationId xmlns:p14="http://schemas.microsoft.com/office/powerpoint/2010/main" val="377204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spalter A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537527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6275389" y="1871663"/>
            <a:ext cx="5373686" cy="42291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264313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spalter A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5375276" cy="4282763"/>
          </a:xfrm>
        </p:spPr>
        <p:txBody>
          <a:bodyPr/>
          <a:lstStyle>
            <a:lvl1pPr>
              <a:defRPr/>
            </a:lvl1pPr>
          </a:lstStyle>
          <a:p>
            <a:pPr lvl="0"/>
            <a:r>
              <a:rPr lang="da-DK"/>
              <a:t>Klik for at tilføje tekst eller klik på tabel-/graf-/SmartArt- eller video-ikon for at indsætte objekt. For at indsætte billede, skift til layout: To spalter A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6275388" y="1818000"/>
            <a:ext cx="5373685" cy="4282763"/>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To spalter A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205075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spalter B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346392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4362450" y="1871663"/>
            <a:ext cx="7288213" cy="42291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914017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
    <p:bg>
      <p:bgPr>
        <a:solidFill>
          <a:srgbClr val="14143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5938" y="814665"/>
            <a:ext cx="8281987" cy="2039815"/>
          </a:xfrm>
        </p:spPr>
        <p:txBody>
          <a:bodyPr anchor="b">
            <a:normAutofit/>
          </a:bodyPr>
          <a:lstStyle>
            <a:lvl1pPr algn="l">
              <a:defRPr sz="5200">
                <a:solidFill>
                  <a:schemeClr val="bg1"/>
                </a:solidFill>
                <a:latin typeface="Academy Sans Office Extrabold" panose="020B0903030000000000" pitchFamily="34" charset="0"/>
              </a:defRPr>
            </a:lvl1pPr>
          </a:lstStyle>
          <a:p>
            <a:r>
              <a:rPr lang="da-DK"/>
              <a:t>Indsæt kapitel</a:t>
            </a:r>
          </a:p>
        </p:txBody>
      </p:sp>
      <p:sp>
        <p:nvSpPr>
          <p:cNvPr id="3" name="Subtitle 2"/>
          <p:cNvSpPr>
            <a:spLocks noGrp="1"/>
          </p:cNvSpPr>
          <p:nvPr>
            <p:ph type="subTitle" idx="1" hasCustomPrompt="1"/>
          </p:nvPr>
        </p:nvSpPr>
        <p:spPr>
          <a:xfrm>
            <a:off x="515938" y="3718762"/>
            <a:ext cx="5399087" cy="876098"/>
          </a:xfrm>
        </p:spPr>
        <p:txBody>
          <a:bodyPr/>
          <a:lstStyle>
            <a:lvl1pPr marL="0" indent="0" algn="l">
              <a:lnSpc>
                <a:spcPct val="100000"/>
              </a:lnSpc>
              <a:spcBef>
                <a:spcPts val="0"/>
              </a:spcBef>
              <a:buFont typeface="Academy Sans Office" panose="020B0604020202020204" pitchFamily="34" charset="0"/>
              <a:buChar char="​"/>
              <a:defRPr sz="1800">
                <a:solidFill>
                  <a:schemeClr val="bg1"/>
                </a:solidFill>
              </a:defRPr>
            </a:lvl1pPr>
            <a:lvl2pPr marL="0" indent="0" algn="l">
              <a:lnSpc>
                <a:spcPct val="100000"/>
              </a:lnSpc>
              <a:buFont typeface="Academy Sans Office" panose="020B0604020202020204" pitchFamily="34" charset="0"/>
              <a:buNone/>
              <a:defRPr sz="2000">
                <a:solidFill>
                  <a:schemeClr val="bg1"/>
                </a:solidFill>
              </a:defRPr>
            </a:lvl2pPr>
            <a:lvl3pPr marL="0" indent="0" algn="l">
              <a:lnSpc>
                <a:spcPct val="100000"/>
              </a:lnSpc>
              <a:buFont typeface="Academy Sans Office" panose="020B0604020202020204" pitchFamily="34" charset="0"/>
              <a:buChar char="​"/>
              <a:defRPr sz="2000">
                <a:solidFill>
                  <a:schemeClr val="bg1"/>
                </a:solidFill>
              </a:defRPr>
            </a:lvl3pPr>
            <a:lvl4pPr marL="0" indent="0" algn="l">
              <a:lnSpc>
                <a:spcPct val="100000"/>
              </a:lnSpc>
              <a:buFont typeface="Academy Sans Office" panose="020B0604020202020204" pitchFamily="34" charset="0"/>
              <a:buChar char="​"/>
              <a:defRPr sz="2000">
                <a:solidFill>
                  <a:schemeClr val="bg1"/>
                </a:solidFill>
              </a:defRPr>
            </a:lvl4pPr>
            <a:lvl5pPr marL="0" indent="0" algn="l">
              <a:lnSpc>
                <a:spcPct val="100000"/>
              </a:lnSpc>
              <a:buFont typeface="Academy Sans Office" panose="020B0604020202020204" pitchFamily="34" charset="0"/>
              <a:buChar char="​"/>
              <a:defRPr sz="2000">
                <a:solidFill>
                  <a:schemeClr val="bg1"/>
                </a:solidFill>
              </a:defRPr>
            </a:lvl5pPr>
            <a:lvl6pPr marL="0" indent="0" algn="l">
              <a:lnSpc>
                <a:spcPct val="100000"/>
              </a:lnSpc>
              <a:buFont typeface="Academy Sans Office" panose="020B0604020202020204" pitchFamily="34" charset="0"/>
              <a:buChar char="​"/>
              <a:defRPr sz="2000">
                <a:solidFill>
                  <a:schemeClr val="bg1"/>
                </a:solidFill>
              </a:defRPr>
            </a:lvl6pPr>
            <a:lvl7pPr marL="0" indent="0" algn="l">
              <a:lnSpc>
                <a:spcPct val="100000"/>
              </a:lnSpc>
              <a:buFont typeface="Academy Sans Office" panose="020B0604020202020204" pitchFamily="34" charset="0"/>
              <a:buChar char="​"/>
              <a:defRPr sz="2000">
                <a:solidFill>
                  <a:schemeClr val="bg1"/>
                </a:solidFill>
              </a:defRPr>
            </a:lvl7pPr>
            <a:lvl8pPr marL="0" indent="0" algn="l">
              <a:lnSpc>
                <a:spcPct val="100000"/>
              </a:lnSpc>
              <a:buFont typeface="Academy Sans Office" panose="020B0604020202020204" pitchFamily="34" charset="0"/>
              <a:buChar char="​"/>
              <a:defRPr sz="2000">
                <a:solidFill>
                  <a:schemeClr val="bg1"/>
                </a:solidFill>
              </a:defRPr>
            </a:lvl8pPr>
            <a:lvl9pPr marL="0" indent="0" algn="l">
              <a:lnSpc>
                <a:spcPct val="100000"/>
              </a:lnSpc>
              <a:buFont typeface="Academy Sans Office" panose="020B0604020202020204" pitchFamily="34" charset="0"/>
              <a:buChar char="​"/>
              <a:tabLst/>
              <a:defRPr sz="2000">
                <a:solidFill>
                  <a:schemeClr val="bg1"/>
                </a:solidFill>
              </a:defRPr>
            </a:lvl9pPr>
          </a:lstStyle>
          <a:p>
            <a:r>
              <a:rPr lang="da-DK"/>
              <a:t>Tilføj underoverskrift</a:t>
            </a:r>
          </a:p>
        </p:txBody>
      </p:sp>
      <p:pic>
        <p:nvPicPr>
          <p:cNvPr id="8" name="Billede 7" descr="Et billede, der indeholder tekst, clipart&#10;&#10;Automatisk genereret beskrivelse">
            <a:extLst>
              <a:ext uri="{FF2B5EF4-FFF2-40B4-BE49-F238E27FC236}">
                <a16:creationId xmlns:a16="http://schemas.microsoft.com/office/drawing/2014/main" id="{791D7022-25A6-E39E-E295-3D69F2C6F3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400" y="6379200"/>
            <a:ext cx="176784" cy="164592"/>
          </a:xfrm>
          <a:prstGeom prst="rect">
            <a:avLst/>
          </a:prstGeom>
        </p:spPr>
      </p:pic>
      <p:pic>
        <p:nvPicPr>
          <p:cNvPr id="5" name="Billede 4">
            <a:extLst>
              <a:ext uri="{FF2B5EF4-FFF2-40B4-BE49-F238E27FC236}">
                <a16:creationId xmlns:a16="http://schemas.microsoft.com/office/drawing/2014/main" id="{AEFADBDA-48BC-7E4B-19C2-F5A2F153DE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276" y="3090015"/>
            <a:ext cx="2373888" cy="268785"/>
          </a:xfrm>
          <a:prstGeom prst="rect">
            <a:avLst/>
          </a:prstGeom>
        </p:spPr>
      </p:pic>
      <p:sp>
        <p:nvSpPr>
          <p:cNvPr id="4" name="Pladsholder til slidenummer 2" hidden="1">
            <a:extLst>
              <a:ext uri="{FF2B5EF4-FFF2-40B4-BE49-F238E27FC236}">
                <a16:creationId xmlns:a16="http://schemas.microsoft.com/office/drawing/2014/main" id="{BB32A262-B59E-F7D6-BC10-E0CCED9FC2BE}"/>
              </a:ext>
            </a:extLst>
          </p:cNvPr>
          <p:cNvSpPr>
            <a:spLocks noGrp="1" noRot="1" noMove="1" noResize="1" noEditPoints="1" noAdjustHandles="1" noChangeArrowheads="1" noChangeShapeType="1"/>
          </p:cNvSpPr>
          <p:nvPr>
            <p:ph type="sldNum" sz="quarter" idx="14"/>
          </p:nvPr>
        </p:nvSpPr>
        <p:spPr>
          <a:xfrm>
            <a:off x="0" y="6858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971382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spalter B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3463926" cy="4282763"/>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To spalter B (tekst/billede)</a:t>
            </a:r>
          </a:p>
          <a:p>
            <a:pPr lvl="0"/>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4362450" y="1818001"/>
            <a:ext cx="7288213" cy="4282762"/>
          </a:xfrm>
        </p:spPr>
        <p:txBody>
          <a:bodyPr/>
          <a:lstStyle>
            <a:lvl1pPr>
              <a:defRPr/>
            </a:lvl1pPr>
          </a:lstStyle>
          <a:p>
            <a:pPr lvl="0"/>
            <a:r>
              <a:rPr lang="da-DK"/>
              <a:t>Klik for at tilføje tekst eller klik på tabel-/graf-/SmartArt- eller video-ikon for at indsætte objekt. For at indsætte billede, skift til layout: To spalter B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164748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spalter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3463925" cy="4284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4362450" y="1871663"/>
            <a:ext cx="3463200" cy="4229100"/>
          </a:xfrm>
          <a:solidFill>
            <a:schemeClr val="bg2"/>
          </a:solidFill>
        </p:spPr>
        <p:txBody>
          <a:bodyPr lIns="360000" tIns="900000" rIns="360000" anchor="ctr" anchorCtr="0"/>
          <a:lstStyle>
            <a:lvl1pPr marL="0" indent="0" algn="ctr">
              <a:buNone/>
              <a:defRPr sz="1500"/>
            </a:lvl1pPr>
          </a:lstStyle>
          <a:p>
            <a:r>
              <a:rPr lang="da-DK" noProof="0"/>
              <a:t>Klik på ikonet for at tilføje billede eller grafik</a:t>
            </a:r>
          </a:p>
        </p:txBody>
      </p:sp>
      <p:sp>
        <p:nvSpPr>
          <p:cNvPr id="6" name="Picture Placeholder 5">
            <a:extLst>
              <a:ext uri="{FF2B5EF4-FFF2-40B4-BE49-F238E27FC236}">
                <a16:creationId xmlns:a16="http://schemas.microsoft.com/office/drawing/2014/main" id="{902E80B0-27A7-4F1F-8447-70F659FCD333}"/>
              </a:ext>
            </a:extLst>
          </p:cNvPr>
          <p:cNvSpPr>
            <a:spLocks noGrp="1"/>
          </p:cNvSpPr>
          <p:nvPr>
            <p:ph type="pic" sz="quarter" idx="19" hasCustomPrompt="1"/>
          </p:nvPr>
        </p:nvSpPr>
        <p:spPr>
          <a:xfrm>
            <a:off x="8186737" y="1871663"/>
            <a:ext cx="3463926" cy="4229100"/>
          </a:xfrm>
          <a:solidFill>
            <a:schemeClr val="bg2"/>
          </a:solidFill>
        </p:spPr>
        <p:txBody>
          <a:bodyPr lIns="360000" tIns="900000" rIns="360000" anchor="ctr" anchorCtr="0"/>
          <a:lstStyle>
            <a:lvl1pPr marL="0" marR="0" indent="0" algn="ctr" defTabSz="914400" rtl="0" eaLnBrk="1" fontAlgn="auto" latinLnBrk="0" hangingPunct="1">
              <a:lnSpc>
                <a:spcPct val="111000"/>
              </a:lnSpc>
              <a:spcBef>
                <a:spcPts val="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111000"/>
              </a:lnSpc>
              <a:spcBef>
                <a:spcPts val="0"/>
              </a:spcBef>
              <a:spcAft>
                <a:spcPts val="0"/>
              </a:spcAft>
              <a:buClrTx/>
              <a:buSzTx/>
              <a:buFont typeface="Arial" panose="020B0604020202020204" pitchFamily="34" charset="0"/>
              <a:buNone/>
              <a:tabLst/>
              <a:defRPr/>
            </a:pPr>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00968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e spalter (tekst/grafer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3"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50" y="1818000"/>
            <a:ext cx="3463925" cy="4284000"/>
          </a:xfrm>
        </p:spPr>
        <p:txBody>
          <a:bodyPr/>
          <a:lstStyle>
            <a:lvl1pPr>
              <a:defRPr/>
            </a:lvl1pPr>
          </a:lstStyle>
          <a:p>
            <a:pPr lvl="0"/>
            <a:r>
              <a:rPr lang="da-DK"/>
              <a:t>Klik for at tilføje tekst eller klik på tabel-/graf-/SmartArt- eller video-ikon for at indsætte objekt. For at indsætte billede, skift til layout: Tre spalter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4362450" y="1818000"/>
            <a:ext cx="3463200" cy="4284000"/>
          </a:xfrm>
        </p:spPr>
        <p:txBody>
          <a:bodyPr/>
          <a:lstStyle>
            <a:lvl1pPr>
              <a:defRPr/>
            </a:lvl1pPr>
          </a:lstStyle>
          <a:p>
            <a:pPr lvl="0"/>
            <a:r>
              <a:rPr lang="da-DK"/>
              <a:t>Klik for at tilføje tekst eller klik på tabel-/graf-/SmartArt- eller video-ikon for at indsætte objekt. For at indsætte billede, skift til layout: Tre spalter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Content Placeholder 15">
            <a:extLst>
              <a:ext uri="{FF2B5EF4-FFF2-40B4-BE49-F238E27FC236}">
                <a16:creationId xmlns:a16="http://schemas.microsoft.com/office/drawing/2014/main" id="{76EEC813-1AA2-40B5-98B4-D25FA0A0A659}"/>
              </a:ext>
            </a:extLst>
          </p:cNvPr>
          <p:cNvSpPr>
            <a:spLocks noGrp="1"/>
          </p:cNvSpPr>
          <p:nvPr>
            <p:ph sz="quarter" idx="20" hasCustomPrompt="1"/>
          </p:nvPr>
        </p:nvSpPr>
        <p:spPr>
          <a:xfrm>
            <a:off x="8186737" y="1818000"/>
            <a:ext cx="3463926" cy="4284000"/>
          </a:xfrm>
        </p:spPr>
        <p:txBody>
          <a:bodyPr/>
          <a:lstStyle>
            <a:lvl1pPr>
              <a:defRPr/>
            </a:lvl1pPr>
          </a:lstStyle>
          <a:p>
            <a:pPr lvl="0"/>
            <a:r>
              <a:rPr lang="da-DK"/>
              <a:t>Klik for at tilføje tekst eller klik på tabel-/graf-/SmartArt- eller video-ikon for at indsætte objekt. For at indsætte billede, skift til layout: Tre spalter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463556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e spalter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50" y="1818000"/>
            <a:ext cx="2505600" cy="4284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p:nvPr>
        </p:nvSpPr>
        <p:spPr>
          <a:xfrm>
            <a:off x="6278560" y="1818000"/>
            <a:ext cx="2504917" cy="4284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icture Placeholder 3">
            <a:extLst>
              <a:ext uri="{FF2B5EF4-FFF2-40B4-BE49-F238E27FC236}">
                <a16:creationId xmlns:a16="http://schemas.microsoft.com/office/drawing/2014/main" id="{E20DCD1B-1F5E-4F5B-9B82-1C62ABAB80C8}"/>
              </a:ext>
            </a:extLst>
          </p:cNvPr>
          <p:cNvSpPr>
            <a:spLocks noGrp="1"/>
          </p:cNvSpPr>
          <p:nvPr>
            <p:ph type="pic" sz="quarter" idx="14" hasCustomPrompt="1"/>
          </p:nvPr>
        </p:nvSpPr>
        <p:spPr>
          <a:xfrm>
            <a:off x="3409949" y="1871663"/>
            <a:ext cx="2505076" cy="4229100"/>
          </a:xfrm>
          <a:solidFill>
            <a:schemeClr val="bg2"/>
          </a:solidFill>
        </p:spPr>
        <p:txBody>
          <a:bodyPr tIns="900000" anchor="ctr" anchorCtr="0"/>
          <a:lstStyle>
            <a:lvl1pPr marL="0" indent="0" algn="ctr">
              <a:buNone/>
              <a:defRPr sz="1500"/>
            </a:lvl1pPr>
          </a:lstStyle>
          <a:p>
            <a:r>
              <a:rPr lang="da-DK" noProof="0"/>
              <a:t>Klik på ikonet for at tilføje  billede eller grafik</a:t>
            </a:r>
          </a:p>
        </p:txBody>
      </p:sp>
      <p:sp>
        <p:nvSpPr>
          <p:cNvPr id="17" name="Picture Placeholder 5">
            <a:extLst>
              <a:ext uri="{FF2B5EF4-FFF2-40B4-BE49-F238E27FC236}">
                <a16:creationId xmlns:a16="http://schemas.microsoft.com/office/drawing/2014/main" id="{9A6F2E00-4ACC-4306-80E9-3676A532814E}"/>
              </a:ext>
            </a:extLst>
          </p:cNvPr>
          <p:cNvSpPr>
            <a:spLocks noGrp="1"/>
          </p:cNvSpPr>
          <p:nvPr>
            <p:ph type="pic" sz="quarter" idx="20" hasCustomPrompt="1"/>
          </p:nvPr>
        </p:nvSpPr>
        <p:spPr>
          <a:xfrm>
            <a:off x="9148235" y="1871663"/>
            <a:ext cx="2502428" cy="4229100"/>
          </a:xfrm>
          <a:solidFill>
            <a:schemeClr val="bg2"/>
          </a:solidFill>
        </p:spPr>
        <p:txBody>
          <a:bodyPr tIns="900000" anchor="ctr" anchorCtr="0"/>
          <a:lstStyle>
            <a:lvl1pPr marL="0" indent="0" algn="ctr">
              <a:buNone/>
              <a:defRPr/>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999212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e spalter (tekst/grafer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50" y="1818000"/>
            <a:ext cx="2505600" cy="4284000"/>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Fire spalter (tekst/billede)</a:t>
            </a:r>
          </a:p>
          <a:p>
            <a:pPr lvl="0"/>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3409949" y="1818000"/>
            <a:ext cx="2505076" cy="4284000"/>
          </a:xfrm>
        </p:spPr>
        <p:txBody>
          <a:bodyPr/>
          <a:lstStyle>
            <a:lvl1pPr>
              <a:defRPr/>
            </a:lvl1pPr>
          </a:lstStyle>
          <a:p>
            <a:pPr lvl="0"/>
            <a:r>
              <a:rPr lang="da-DK"/>
              <a:t>Klik for at tilføje tekst eller klik på tabel-/graf-/SmartArt- eller video-ikon for at indsætte objekt. For at indsætte billede, skift til layout: Fire spalter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Content Placeholder 15">
            <a:extLst>
              <a:ext uri="{FF2B5EF4-FFF2-40B4-BE49-F238E27FC236}">
                <a16:creationId xmlns:a16="http://schemas.microsoft.com/office/drawing/2014/main" id="{76EEC813-1AA2-40B5-98B4-D25FA0A0A659}"/>
              </a:ext>
            </a:extLst>
          </p:cNvPr>
          <p:cNvSpPr>
            <a:spLocks noGrp="1"/>
          </p:cNvSpPr>
          <p:nvPr>
            <p:ph sz="quarter" idx="20" hasCustomPrompt="1"/>
          </p:nvPr>
        </p:nvSpPr>
        <p:spPr>
          <a:xfrm>
            <a:off x="6278400" y="1818000"/>
            <a:ext cx="2505600" cy="4284000"/>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Fire spalter (tekst/billede)</a:t>
            </a:r>
          </a:p>
          <a:p>
            <a:pPr lvl="0"/>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5" name="Content Placeholder 17">
            <a:extLst>
              <a:ext uri="{FF2B5EF4-FFF2-40B4-BE49-F238E27FC236}">
                <a16:creationId xmlns:a16="http://schemas.microsoft.com/office/drawing/2014/main" id="{05244590-E9D2-4C41-904B-948D1D430681}"/>
              </a:ext>
            </a:extLst>
          </p:cNvPr>
          <p:cNvSpPr>
            <a:spLocks noGrp="1"/>
          </p:cNvSpPr>
          <p:nvPr>
            <p:ph sz="quarter" idx="21" hasCustomPrompt="1"/>
          </p:nvPr>
        </p:nvSpPr>
        <p:spPr>
          <a:xfrm>
            <a:off x="9143999" y="1818000"/>
            <a:ext cx="2506664" cy="4284000"/>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Fire spalter (tekst/billede)</a:t>
            </a:r>
          </a:p>
          <a:p>
            <a:pPr lvl="0"/>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253723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delt vandre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7288213"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p:nvPr>
        </p:nvSpPr>
        <p:spPr>
          <a:xfrm>
            <a:off x="539749" y="2127600"/>
            <a:ext cx="7288213" cy="1726195"/>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7288213"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5" name="Picture Placeholder 4">
            <a:extLst>
              <a:ext uri="{FF2B5EF4-FFF2-40B4-BE49-F238E27FC236}">
                <a16:creationId xmlns:a16="http://schemas.microsoft.com/office/drawing/2014/main" id="{0211BB3E-7AF2-4B2A-8F0D-B71E8D63B405}"/>
              </a:ext>
            </a:extLst>
          </p:cNvPr>
          <p:cNvSpPr>
            <a:spLocks noGrp="1"/>
          </p:cNvSpPr>
          <p:nvPr>
            <p:ph type="pic" sz="quarter" idx="24" hasCustomPrompt="1"/>
          </p:nvPr>
        </p:nvSpPr>
        <p:spPr>
          <a:xfrm>
            <a:off x="539750" y="4374000"/>
            <a:ext cx="7288212" cy="1726763"/>
          </a:xfrm>
          <a:solidFill>
            <a:schemeClr val="bg2"/>
          </a:solidFill>
        </p:spPr>
        <p:txBody>
          <a:bodyPr tIns="648000" anchor="ctr" anchorCtr="0"/>
          <a:lstStyle>
            <a:lvl1pPr marL="0" indent="0" algn="ctr">
              <a:buNone/>
              <a:defRPr/>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601921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delt vandret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7288213"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hasCustomPrompt="1"/>
          </p:nvPr>
        </p:nvSpPr>
        <p:spPr>
          <a:xfrm>
            <a:off x="539749" y="2127600"/>
            <a:ext cx="7288213" cy="1726195"/>
          </a:xfrm>
        </p:spPr>
        <p:txBody>
          <a:bodyPr/>
          <a:lstStyle>
            <a:lvl1pPr>
              <a:defRPr/>
            </a:lvl1pPr>
          </a:lstStyle>
          <a:p>
            <a:pPr lvl="0"/>
            <a:r>
              <a:rPr lang="da-DK"/>
              <a:t>Klik for at tilføje tekst eller klik på tabel-/graf-/SmartArt- eller video-ikon for at indsætte objekt. For at indsætte billede, skift til layout: Todelt vandret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7288213"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539750" y="4374000"/>
            <a:ext cx="7288213" cy="1726763"/>
          </a:xfrm>
        </p:spPr>
        <p:txBody>
          <a:bodyPr/>
          <a:lstStyle>
            <a:lvl1pPr>
              <a:defRPr/>
            </a:lvl1pPr>
          </a:lstStyle>
          <a:p>
            <a:pPr lvl="0"/>
            <a:r>
              <a:rPr lang="da-DK"/>
              <a:t>Klik for at tilføje tekst eller klik på tabel-/graf-/SmartArt- eller video-ikon for at indsætte objekt. For at indsætte billede, skift til layout: Todelt vandret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Tree>
    <p:extLst>
      <p:ext uri="{BB962C8B-B14F-4D97-AF65-F5344CB8AC3E}">
        <p14:creationId xmlns:p14="http://schemas.microsoft.com/office/powerpoint/2010/main" val="3595240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redel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5375275"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p:nvPr>
        </p:nvSpPr>
        <p:spPr>
          <a:xfrm>
            <a:off x="539749" y="2127600"/>
            <a:ext cx="5375275" cy="1726195"/>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5375275"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p:nvPr>
        </p:nvSpPr>
        <p:spPr>
          <a:xfrm>
            <a:off x="539750" y="4374000"/>
            <a:ext cx="5375275" cy="172676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B530FE3F-5282-4744-877A-A634FBB00B5F}"/>
              </a:ext>
            </a:extLst>
          </p:cNvPr>
          <p:cNvSpPr>
            <a:spLocks noGrp="1"/>
          </p:cNvSpPr>
          <p:nvPr>
            <p:ph type="body" sz="quarter" idx="24" hasCustomPrompt="1"/>
          </p:nvPr>
        </p:nvSpPr>
        <p:spPr>
          <a:xfrm>
            <a:off x="6278400" y="1818000"/>
            <a:ext cx="5375274"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7" name="Picture Placeholder 4">
            <a:extLst>
              <a:ext uri="{FF2B5EF4-FFF2-40B4-BE49-F238E27FC236}">
                <a16:creationId xmlns:a16="http://schemas.microsoft.com/office/drawing/2014/main" id="{08F3914E-65A0-4EF4-BC3E-05E31CBEA432}"/>
              </a:ext>
            </a:extLst>
          </p:cNvPr>
          <p:cNvSpPr>
            <a:spLocks noGrp="1"/>
          </p:cNvSpPr>
          <p:nvPr>
            <p:ph type="pic" sz="quarter" idx="26" hasCustomPrompt="1"/>
          </p:nvPr>
        </p:nvSpPr>
        <p:spPr>
          <a:xfrm>
            <a:off x="6278400" y="2127600"/>
            <a:ext cx="5372263" cy="1726763"/>
          </a:xfrm>
          <a:solidFill>
            <a:schemeClr val="bg2"/>
          </a:solidFill>
        </p:spPr>
        <p:txBody>
          <a:bodyPr tIns="648000" anchor="ctr" anchorCtr="0"/>
          <a:lstStyle>
            <a:lvl1pPr marL="0" indent="0" algn="ctr">
              <a:buNone/>
              <a:defRPr/>
            </a:lvl1pPr>
          </a:lstStyle>
          <a:p>
            <a:r>
              <a:rPr lang="da-DK" noProof="0"/>
              <a:t>Klik på ikonet for at tilføje billede eller grafik</a:t>
            </a:r>
          </a:p>
        </p:txBody>
      </p:sp>
      <p:sp>
        <p:nvSpPr>
          <p:cNvPr id="16" name="Text Placeholder 15">
            <a:extLst>
              <a:ext uri="{FF2B5EF4-FFF2-40B4-BE49-F238E27FC236}">
                <a16:creationId xmlns:a16="http://schemas.microsoft.com/office/drawing/2014/main" id="{57BA458F-92B4-42DB-9492-D5F93E57E7CF}"/>
              </a:ext>
            </a:extLst>
          </p:cNvPr>
          <p:cNvSpPr>
            <a:spLocks noGrp="1"/>
          </p:cNvSpPr>
          <p:nvPr>
            <p:ph type="body" sz="quarter" idx="25" hasCustomPrompt="1"/>
          </p:nvPr>
        </p:nvSpPr>
        <p:spPr>
          <a:xfrm>
            <a:off x="6278400" y="4062920"/>
            <a:ext cx="5354638"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8" name="Picture Placeholder 4">
            <a:extLst>
              <a:ext uri="{FF2B5EF4-FFF2-40B4-BE49-F238E27FC236}">
                <a16:creationId xmlns:a16="http://schemas.microsoft.com/office/drawing/2014/main" id="{CAA627EE-4EB1-4BF9-AFE0-370BB193F2DF}"/>
              </a:ext>
            </a:extLst>
          </p:cNvPr>
          <p:cNvSpPr>
            <a:spLocks noGrp="1"/>
          </p:cNvSpPr>
          <p:nvPr>
            <p:ph type="pic" sz="quarter" idx="27" hasCustomPrompt="1"/>
          </p:nvPr>
        </p:nvSpPr>
        <p:spPr>
          <a:xfrm>
            <a:off x="6278400" y="4374000"/>
            <a:ext cx="5372263" cy="1726763"/>
          </a:xfrm>
          <a:solidFill>
            <a:schemeClr val="bg2"/>
          </a:solidFill>
        </p:spPr>
        <p:txBody>
          <a:bodyPr tIns="648000" anchor="ctr" anchorCtr="0"/>
          <a:lstStyle>
            <a:lvl1pPr marL="0" indent="0" algn="ctr">
              <a:buNone/>
              <a:defRPr/>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687251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redelt (tekst/grafer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5375275"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hasCustomPrompt="1"/>
          </p:nvPr>
        </p:nvSpPr>
        <p:spPr>
          <a:xfrm>
            <a:off x="539749" y="2127600"/>
            <a:ext cx="5375275" cy="1726195"/>
          </a:xfrm>
        </p:spPr>
        <p:txBody>
          <a:bodyPr/>
          <a:lstStyle>
            <a:lvl1pPr>
              <a:defRPr/>
            </a:lvl1pPr>
          </a:lstStyle>
          <a:p>
            <a:pPr lvl="0"/>
            <a:r>
              <a:rPr lang="da-DK"/>
              <a:t>Klik for at tilføje tekst eller klik på tabel-/graf-/SmartArt- eller video-ikon for at indsætte objekt. For at indsætte billede, skift til layout: Firdelt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5375275"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539750" y="4374000"/>
            <a:ext cx="5375275" cy="1726763"/>
          </a:xfrm>
        </p:spPr>
        <p:txBody>
          <a:bodyPr/>
          <a:lstStyle>
            <a:lvl1pPr>
              <a:defRPr/>
            </a:lvl1pPr>
          </a:lstStyle>
          <a:p>
            <a:pPr lvl="0"/>
            <a:r>
              <a:rPr lang="da-DK"/>
              <a:t>Klik for at tilføje tekst eller klik på tabel-/graf-/SmartArt- eller video-ikon for at indsætte objekt. For at indsætte billede, skift til layout: Firdelt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5" name="Text Placeholder 4">
            <a:extLst>
              <a:ext uri="{FF2B5EF4-FFF2-40B4-BE49-F238E27FC236}">
                <a16:creationId xmlns:a16="http://schemas.microsoft.com/office/drawing/2014/main" id="{B530FE3F-5282-4744-877A-A634FBB00B5F}"/>
              </a:ext>
            </a:extLst>
          </p:cNvPr>
          <p:cNvSpPr>
            <a:spLocks noGrp="1"/>
          </p:cNvSpPr>
          <p:nvPr>
            <p:ph type="body" sz="quarter" idx="24" hasCustomPrompt="1"/>
          </p:nvPr>
        </p:nvSpPr>
        <p:spPr>
          <a:xfrm>
            <a:off x="6278400" y="1818000"/>
            <a:ext cx="5375274"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4" name="Content Placeholder 15">
            <a:extLst>
              <a:ext uri="{FF2B5EF4-FFF2-40B4-BE49-F238E27FC236}">
                <a16:creationId xmlns:a16="http://schemas.microsoft.com/office/drawing/2014/main" id="{76EEC813-1AA2-40B5-98B4-D25FA0A0A659}"/>
              </a:ext>
            </a:extLst>
          </p:cNvPr>
          <p:cNvSpPr>
            <a:spLocks noGrp="1"/>
          </p:cNvSpPr>
          <p:nvPr>
            <p:ph sz="quarter" idx="20" hasCustomPrompt="1"/>
          </p:nvPr>
        </p:nvSpPr>
        <p:spPr>
          <a:xfrm>
            <a:off x="6278400" y="2127600"/>
            <a:ext cx="5375275" cy="1728000"/>
          </a:xfrm>
        </p:spPr>
        <p:txBody>
          <a:bodyPr/>
          <a:lstStyle>
            <a:lvl1pPr>
              <a:defRPr/>
            </a:lvl1pPr>
          </a:lstStyle>
          <a:p>
            <a:pPr lvl="0"/>
            <a:r>
              <a:rPr lang="da-DK"/>
              <a:t>Klik for at tilføje tekst eller klik på tabel-/graf-/SmartArt- eller video-ikon for at indsætte objekt. For at indsætte billede, skift til layout: Firdelt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6" name="Text Placeholder 15">
            <a:extLst>
              <a:ext uri="{FF2B5EF4-FFF2-40B4-BE49-F238E27FC236}">
                <a16:creationId xmlns:a16="http://schemas.microsoft.com/office/drawing/2014/main" id="{57BA458F-92B4-42DB-9492-D5F93E57E7CF}"/>
              </a:ext>
            </a:extLst>
          </p:cNvPr>
          <p:cNvSpPr>
            <a:spLocks noGrp="1"/>
          </p:cNvSpPr>
          <p:nvPr>
            <p:ph type="body" sz="quarter" idx="25" hasCustomPrompt="1"/>
          </p:nvPr>
        </p:nvSpPr>
        <p:spPr>
          <a:xfrm>
            <a:off x="6278400" y="4062920"/>
            <a:ext cx="5354638"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5" name="Content Placeholder 17">
            <a:extLst>
              <a:ext uri="{FF2B5EF4-FFF2-40B4-BE49-F238E27FC236}">
                <a16:creationId xmlns:a16="http://schemas.microsoft.com/office/drawing/2014/main" id="{05244590-E9D2-4C41-904B-948D1D430681}"/>
              </a:ext>
            </a:extLst>
          </p:cNvPr>
          <p:cNvSpPr>
            <a:spLocks noGrp="1"/>
          </p:cNvSpPr>
          <p:nvPr>
            <p:ph sz="quarter" idx="21" hasCustomPrompt="1"/>
          </p:nvPr>
        </p:nvSpPr>
        <p:spPr>
          <a:xfrm>
            <a:off x="6278400" y="4374000"/>
            <a:ext cx="5375276" cy="1728000"/>
          </a:xfrm>
        </p:spPr>
        <p:txBody>
          <a:bodyPr/>
          <a:lstStyle>
            <a:lvl1pPr>
              <a:defRPr/>
            </a:lvl1pPr>
          </a:lstStyle>
          <a:p>
            <a:pPr lvl="0"/>
            <a:r>
              <a:rPr lang="da-DK"/>
              <a:t>Klik for at tilføje tekst eller klik på tabel-/graf-/SmartArt- eller video-ikon for at indsætte objekt. For at indsætte billede, skift til layout: Firdelt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10664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sidefo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BAAFAF0F-3659-4911-B7AE-77656B8BE361}"/>
              </a:ext>
            </a:extLst>
          </p:cNvPr>
          <p:cNvSpPr>
            <a:spLocks noGrp="1"/>
          </p:cNvSpPr>
          <p:nvPr>
            <p:ph type="dt" sz="half" idx="10"/>
          </p:nvPr>
        </p:nvSpPr>
        <p:spPr/>
        <p:txBody>
          <a:bodyPr/>
          <a:lstStyle/>
          <a:p>
            <a:endParaRPr lang="da-DK"/>
          </a:p>
        </p:txBody>
      </p:sp>
      <p:sp>
        <p:nvSpPr>
          <p:cNvPr id="6" name="Pladsholder til sidefod 5">
            <a:extLst>
              <a:ext uri="{FF2B5EF4-FFF2-40B4-BE49-F238E27FC236}">
                <a16:creationId xmlns:a16="http://schemas.microsoft.com/office/drawing/2014/main" id="{DC16EBAB-7232-47BA-835B-C36905EFBD1B}"/>
              </a:ext>
            </a:extLst>
          </p:cNvPr>
          <p:cNvSpPr>
            <a:spLocks noGrp="1"/>
          </p:cNvSpPr>
          <p:nvPr>
            <p:ph type="ftr" sz="quarter" idx="11"/>
          </p:nvPr>
        </p:nvSpPr>
        <p:spPr/>
        <p:txBody>
          <a:bodyPr/>
          <a:lstStyle/>
          <a:p>
            <a:r>
              <a:rPr lang="da-DK"/>
              <a:t>Temamøde om ICS2 for sø-, vej- og jernbanetransport 25. september 2024</a:t>
            </a:r>
          </a:p>
        </p:txBody>
      </p:sp>
      <p:sp>
        <p:nvSpPr>
          <p:cNvPr id="7" name="Pladsholder til slidenummer 6">
            <a:extLst>
              <a:ext uri="{FF2B5EF4-FFF2-40B4-BE49-F238E27FC236}">
                <a16:creationId xmlns:a16="http://schemas.microsoft.com/office/drawing/2014/main" id="{19256C37-8FF7-4672-A8A4-7670C8BA3BD7}"/>
              </a:ext>
            </a:extLst>
          </p:cNvPr>
          <p:cNvSpPr>
            <a:spLocks noGrp="1"/>
          </p:cNvSpPr>
          <p:nvPr>
            <p:ph type="sldNum" sz="quarter" idx="12"/>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30593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lemn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ACAAAF4-0464-AF73-04F8-0EED1E3BF331}"/>
              </a:ext>
            </a:extLst>
          </p:cNvPr>
          <p:cNvSpPr/>
          <p:nvPr userDrawn="1"/>
        </p:nvSpPr>
        <p:spPr>
          <a:xfrm>
            <a:off x="0" y="0"/>
            <a:ext cx="12192000" cy="6858000"/>
          </a:xfrm>
          <a:prstGeom prst="rect">
            <a:avLst/>
          </a:prstGeom>
          <a:solidFill>
            <a:srgbClr val="434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5" name="Title 1">
            <a:extLst>
              <a:ext uri="{FF2B5EF4-FFF2-40B4-BE49-F238E27FC236}">
                <a16:creationId xmlns:a16="http://schemas.microsoft.com/office/drawing/2014/main" id="{67B0A69D-AC75-5A63-189A-CE298535372A}"/>
              </a:ext>
            </a:extLst>
          </p:cNvPr>
          <p:cNvSpPr>
            <a:spLocks noGrp="1"/>
          </p:cNvSpPr>
          <p:nvPr>
            <p:ph type="ctrTitle" hasCustomPrompt="1"/>
          </p:nvPr>
        </p:nvSpPr>
        <p:spPr>
          <a:xfrm>
            <a:off x="515938" y="814665"/>
            <a:ext cx="8281987" cy="2039815"/>
          </a:xfrm>
        </p:spPr>
        <p:txBody>
          <a:bodyPr anchor="b">
            <a:normAutofit/>
          </a:bodyPr>
          <a:lstStyle>
            <a:lvl1pPr algn="l">
              <a:defRPr sz="5200">
                <a:solidFill>
                  <a:schemeClr val="bg1"/>
                </a:solidFill>
                <a:latin typeface="Academy Sans Office Extrabold" panose="020B0903030000000000" pitchFamily="34" charset="0"/>
              </a:defRPr>
            </a:lvl1pPr>
          </a:lstStyle>
          <a:p>
            <a:r>
              <a:rPr lang="da-DK"/>
              <a:t>Tilføj delemne til kapitel</a:t>
            </a:r>
          </a:p>
        </p:txBody>
      </p:sp>
      <p:pic>
        <p:nvPicPr>
          <p:cNvPr id="2" name="Billede 1" descr="Et billede, der indeholder tekst, clipart&#10;&#10;Automatisk genereret beskrivelse">
            <a:extLst>
              <a:ext uri="{FF2B5EF4-FFF2-40B4-BE49-F238E27FC236}">
                <a16:creationId xmlns:a16="http://schemas.microsoft.com/office/drawing/2014/main" id="{98D6D944-20D6-FD69-55F6-A7DB84C1E7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400" y="6379200"/>
            <a:ext cx="176784" cy="164592"/>
          </a:xfrm>
          <a:prstGeom prst="rect">
            <a:avLst/>
          </a:prstGeom>
        </p:spPr>
      </p:pic>
      <p:sp>
        <p:nvSpPr>
          <p:cNvPr id="3" name="Pladsholder til slidenummer 2" hidden="1">
            <a:extLst>
              <a:ext uri="{FF2B5EF4-FFF2-40B4-BE49-F238E27FC236}">
                <a16:creationId xmlns:a16="http://schemas.microsoft.com/office/drawing/2014/main" id="{6C67EFAC-E92B-35D4-682F-BA84E1732BAE}"/>
              </a:ext>
            </a:extLst>
          </p:cNvPr>
          <p:cNvSpPr>
            <a:spLocks noGrp="1" noRot="1" noMove="1" noResize="1" noEditPoints="1" noAdjustHandles="1" noChangeArrowheads="1" noChangeShapeType="1"/>
          </p:cNvSpPr>
          <p:nvPr>
            <p:ph type="sldNum" sz="quarter" idx="14"/>
          </p:nvPr>
        </p:nvSpPr>
        <p:spPr>
          <a:xfrm>
            <a:off x="0" y="6858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678795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pic>
        <p:nvPicPr>
          <p:cNvPr id="2050" name="Picture 2" descr="C:\Users\MTC\AppData\Local\Temp\SNAGHTML8bdd87d.PNG">
            <a:extLst>
              <a:ext uri="{FF2B5EF4-FFF2-40B4-BE49-F238E27FC236}">
                <a16:creationId xmlns:a16="http://schemas.microsoft.com/office/drawing/2014/main" id="{629DC095-C097-45E6-BE9C-B70B428256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05929" y="1871662"/>
            <a:ext cx="2836099" cy="1415173"/>
          </a:xfrm>
          <a:prstGeom prst="rect">
            <a:avLst/>
          </a:prstGeom>
          <a:noFill/>
          <a:extLst>
            <a:ext uri="{909E8E84-426E-40DD-AFC4-6F175D3DCCD1}">
              <a14:hiddenFill xmlns:a14="http://schemas.microsoft.com/office/drawing/2010/main">
                <a:solidFill>
                  <a:srgbClr val="FFFFFF"/>
                </a:solidFill>
              </a14:hiddenFill>
            </a:ext>
          </a:extLst>
        </p:spPr>
      </p:pic>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a:t>
            </a:r>
          </a:p>
        </p:txBody>
      </p:sp>
      <p:sp>
        <p:nvSpPr>
          <p:cNvPr id="29" name="Text Box 2"/>
          <p:cNvSpPr txBox="1">
            <a:spLocks noChangeArrowheads="1"/>
          </p:cNvSpPr>
          <p:nvPr userDrawn="1"/>
        </p:nvSpPr>
        <p:spPr bwMode="auto">
          <a:xfrm>
            <a:off x="539752" y="1815926"/>
            <a:ext cx="1938706"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800"/>
              </a:spcAft>
              <a:defRPr/>
            </a:pPr>
            <a:r>
              <a:rPr lang="da-DK" sz="1100" b="1" noProof="1">
                <a:latin typeface="Arial" panose="020B0604020202020204" pitchFamily="34" charset="0"/>
                <a:cs typeface="Arial" panose="020B0604020202020204" pitchFamily="34" charset="0"/>
              </a:rPr>
              <a:t>Ny side</a:t>
            </a:r>
          </a:p>
          <a:p>
            <a:pPr>
              <a:spcAft>
                <a:spcPts val="800"/>
              </a:spcAft>
            </a:pPr>
            <a:r>
              <a:rPr lang="da-DK" sz="1000" b="1" kern="1200">
                <a:solidFill>
                  <a:schemeClr val="tx1"/>
                </a:solidFill>
                <a:effectLst/>
                <a:latin typeface="Arial" charset="0"/>
                <a:ea typeface="+mn-ea"/>
                <a:cs typeface="+mn-cs"/>
              </a:rPr>
              <a:t>Ny slide: </a:t>
            </a:r>
            <a:r>
              <a:rPr lang="da-DK" sz="1000" kern="1200">
                <a:solidFill>
                  <a:schemeClr val="tx1"/>
                </a:solidFill>
                <a:effectLst/>
                <a:latin typeface="Arial" charset="0"/>
                <a:ea typeface="+mn-ea"/>
                <a:cs typeface="+mn-cs"/>
              </a:rPr>
              <a:t>klik på </a:t>
            </a:r>
            <a:r>
              <a:rPr lang="da-DK" sz="1000" b="1" kern="1200">
                <a:solidFill>
                  <a:schemeClr val="tx1"/>
                </a:solidFill>
                <a:effectLst/>
                <a:latin typeface="Arial" charset="0"/>
                <a:ea typeface="+mn-ea"/>
                <a:cs typeface="+mn-cs"/>
              </a:rPr>
              <a:t>Ny slide</a:t>
            </a:r>
            <a:r>
              <a:rPr lang="da-DK" sz="1000" kern="1200">
                <a:solidFill>
                  <a:schemeClr val="tx1"/>
                </a:solidFill>
                <a:effectLst/>
                <a:latin typeface="Arial" charset="0"/>
                <a:ea typeface="+mn-ea"/>
                <a:cs typeface="+mn-cs"/>
              </a:rPr>
              <a:t> for at få samme layout som den foregående.</a:t>
            </a:r>
          </a:p>
          <a:p>
            <a:pPr>
              <a:spcAft>
                <a:spcPts val="800"/>
              </a:spcAft>
            </a:pPr>
            <a:r>
              <a:rPr lang="da-DK" sz="1000" b="1" kern="1200">
                <a:solidFill>
                  <a:schemeClr val="tx1"/>
                </a:solidFill>
                <a:effectLst/>
                <a:latin typeface="Arial" charset="0"/>
                <a:ea typeface="+mn-ea"/>
                <a:cs typeface="+mn-cs"/>
              </a:rPr>
              <a:t>Layout: </a:t>
            </a:r>
            <a:r>
              <a:rPr lang="da-DK" sz="1000" kern="1200">
                <a:solidFill>
                  <a:schemeClr val="tx1"/>
                </a:solidFill>
                <a:effectLst/>
                <a:latin typeface="Arial" charset="0"/>
                <a:ea typeface="+mn-ea"/>
                <a:cs typeface="+mn-cs"/>
              </a:rPr>
              <a:t>klik på </a:t>
            </a:r>
            <a:r>
              <a:rPr lang="da-DK" sz="1000" b="1" kern="1200">
                <a:solidFill>
                  <a:schemeClr val="tx1"/>
                </a:solidFill>
                <a:effectLst/>
                <a:latin typeface="Arial" charset="0"/>
                <a:ea typeface="+mn-ea"/>
                <a:cs typeface="+mn-cs"/>
              </a:rPr>
              <a:t>Layout</a:t>
            </a:r>
            <a:r>
              <a:rPr lang="da-DK" sz="1000" kern="1200">
                <a:solidFill>
                  <a:schemeClr val="tx1"/>
                </a:solidFill>
                <a:effectLst/>
                <a:latin typeface="Arial" charset="0"/>
                <a:ea typeface="+mn-ea"/>
                <a:cs typeface="+mn-cs"/>
              </a:rPr>
              <a:t> for at vælge et andet layout.</a:t>
            </a:r>
            <a:endParaRPr lang="da-DK" sz="900"/>
          </a:p>
          <a:p>
            <a:pPr eaLnBrk="1" hangingPunct="1">
              <a:spcAft>
                <a:spcPts val="600"/>
              </a:spcAft>
              <a:defRPr/>
            </a:pPr>
            <a:endParaRPr lang="da-DK" sz="1000" b="1" noProof="1">
              <a:latin typeface="Arial" panose="020B0604020202020204" pitchFamily="34" charset="0"/>
              <a:cs typeface="Arial" panose="020B0604020202020204" pitchFamily="34" charset="0"/>
            </a:endParaRPr>
          </a:p>
          <a:p>
            <a:pPr eaLnBrk="1" hangingPunct="1">
              <a:spcAft>
                <a:spcPts val="800"/>
              </a:spcAft>
              <a:defRPr/>
            </a:pPr>
            <a:r>
              <a:rPr lang="da-DK" sz="1100" b="1" baseline="0" noProof="1">
                <a:latin typeface="Arial" panose="020B0604020202020204" pitchFamily="34" charset="0"/>
                <a:cs typeface="Arial" panose="020B0604020202020204" pitchFamily="34" charset="0"/>
              </a:rPr>
              <a:t>Tekst</a:t>
            </a:r>
            <a:endParaRPr lang="da-DK" sz="1100" b="1" noProof="1">
              <a:latin typeface="Arial" panose="020B0604020202020204" pitchFamily="34" charset="0"/>
              <a:cs typeface="Arial" panose="020B0604020202020204" pitchFamily="34" charset="0"/>
            </a:endParaRPr>
          </a:p>
          <a:p>
            <a:pPr>
              <a:spcAft>
                <a:spcPts val="800"/>
              </a:spcAft>
            </a:pPr>
            <a:r>
              <a:rPr lang="da-DK" sz="1000" kern="1200">
                <a:solidFill>
                  <a:schemeClr val="tx1"/>
                </a:solidFill>
                <a:effectLst/>
                <a:latin typeface="Arial" charset="0"/>
                <a:ea typeface="+mn-ea"/>
                <a:cs typeface="+mn-cs"/>
              </a:rPr>
              <a:t>Brug </a:t>
            </a:r>
            <a:r>
              <a:rPr lang="da-DK" sz="1000" b="1" kern="1200">
                <a:solidFill>
                  <a:schemeClr val="tx1"/>
                </a:solidFill>
                <a:effectLst/>
                <a:latin typeface="Arial" charset="0"/>
                <a:ea typeface="+mn-ea"/>
                <a:cs typeface="+mn-cs"/>
              </a:rPr>
              <a:t>TAB</a:t>
            </a:r>
            <a:r>
              <a:rPr lang="da-DK" sz="1000" kern="1200">
                <a:solidFill>
                  <a:schemeClr val="tx1"/>
                </a:solidFill>
                <a:effectLst/>
                <a:latin typeface="Arial" charset="0"/>
                <a:ea typeface="+mn-ea"/>
                <a:cs typeface="+mn-cs"/>
              </a:rPr>
              <a:t> for at gå frem i </a:t>
            </a:r>
            <a:r>
              <a:rPr lang="da-DK" sz="1000" kern="1200" err="1">
                <a:solidFill>
                  <a:schemeClr val="tx1"/>
                </a:solidFill>
                <a:effectLst/>
                <a:latin typeface="Arial" charset="0"/>
                <a:ea typeface="+mn-ea"/>
                <a:cs typeface="+mn-cs"/>
              </a:rPr>
              <a:t>tekstniveauer</a:t>
            </a:r>
            <a:r>
              <a:rPr lang="da-DK" sz="1000" kern="1200">
                <a:solidFill>
                  <a:schemeClr val="tx1"/>
                </a:solidFill>
                <a:effectLst/>
                <a:latin typeface="Arial" charset="0"/>
                <a:ea typeface="+mn-ea"/>
                <a:cs typeface="+mn-cs"/>
              </a:rPr>
              <a:t>.</a:t>
            </a:r>
          </a:p>
          <a:p>
            <a:pPr>
              <a:spcAft>
                <a:spcPts val="800"/>
              </a:spcAft>
            </a:pPr>
            <a:r>
              <a:rPr lang="da-DK" sz="1000" kern="1200">
                <a:solidFill>
                  <a:schemeClr val="tx1"/>
                </a:solidFill>
                <a:effectLst/>
                <a:latin typeface="Arial" charset="0"/>
                <a:ea typeface="+mn-ea"/>
                <a:cs typeface="+mn-cs"/>
              </a:rPr>
              <a:t>Brug </a:t>
            </a:r>
            <a:r>
              <a:rPr lang="da-DK" sz="1000" b="1" kern="1200">
                <a:solidFill>
                  <a:schemeClr val="tx1"/>
                </a:solidFill>
                <a:effectLst/>
                <a:latin typeface="Arial" charset="0"/>
                <a:ea typeface="+mn-ea"/>
                <a:cs typeface="+mn-cs"/>
              </a:rPr>
              <a:t>SHIFT+TAB</a:t>
            </a:r>
            <a:r>
              <a:rPr lang="da-DK" sz="1000" kern="1200">
                <a:solidFill>
                  <a:schemeClr val="tx1"/>
                </a:solidFill>
                <a:effectLst/>
                <a:latin typeface="Arial" charset="0"/>
                <a:ea typeface="+mn-ea"/>
                <a:cs typeface="+mn-cs"/>
              </a:rPr>
              <a:t> for at gå tilbage i </a:t>
            </a:r>
            <a:r>
              <a:rPr lang="da-DK" sz="1000" kern="1200" err="1">
                <a:solidFill>
                  <a:schemeClr val="tx1"/>
                </a:solidFill>
                <a:effectLst/>
                <a:latin typeface="Arial" charset="0"/>
                <a:ea typeface="+mn-ea"/>
                <a:cs typeface="+mn-cs"/>
              </a:rPr>
              <a:t>tekstniveauer</a:t>
            </a:r>
            <a:r>
              <a:rPr lang="da-DK" sz="1000" kern="1200">
                <a:solidFill>
                  <a:schemeClr val="tx1"/>
                </a:solidFill>
                <a:effectLst/>
                <a:latin typeface="Arial" charset="0"/>
                <a:ea typeface="+mn-ea"/>
                <a:cs typeface="+mn-cs"/>
              </a:rPr>
              <a:t>.</a:t>
            </a:r>
          </a:p>
          <a:p>
            <a:pPr>
              <a:spcAft>
                <a:spcPts val="800"/>
              </a:spcAft>
            </a:pPr>
            <a:r>
              <a:rPr lang="da-DK" sz="1000" b="1" kern="1200">
                <a:solidFill>
                  <a:schemeClr val="tx1"/>
                </a:solidFill>
                <a:effectLst/>
                <a:latin typeface="Arial" charset="0"/>
                <a:ea typeface="+mn-ea"/>
                <a:cs typeface="+mn-cs"/>
              </a:rPr>
              <a:t>Forøg </a:t>
            </a:r>
            <a:r>
              <a:rPr lang="da-DK" sz="1000" kern="1200">
                <a:solidFill>
                  <a:schemeClr val="tx1"/>
                </a:solidFill>
                <a:effectLst/>
                <a:latin typeface="Arial" charset="0"/>
                <a:ea typeface="+mn-ea"/>
                <a:cs typeface="+mn-cs"/>
              </a:rPr>
              <a:t>og </a:t>
            </a:r>
            <a:r>
              <a:rPr lang="da-DK" sz="1000" b="1" kern="1200">
                <a:solidFill>
                  <a:schemeClr val="tx1"/>
                </a:solidFill>
                <a:effectLst/>
                <a:latin typeface="Arial" charset="0"/>
                <a:ea typeface="+mn-ea"/>
                <a:cs typeface="+mn-cs"/>
              </a:rPr>
              <a:t>Formindsk </a:t>
            </a:r>
            <a:r>
              <a:rPr lang="da-DK" sz="1000" kern="1200">
                <a:solidFill>
                  <a:schemeClr val="tx1"/>
                </a:solidFill>
                <a:effectLst/>
                <a:latin typeface="Arial" charset="0"/>
                <a:ea typeface="+mn-ea"/>
                <a:cs typeface="+mn-cs"/>
              </a:rPr>
              <a:t>listeniveau kan bruges som alternativ.</a:t>
            </a:r>
          </a:p>
        </p:txBody>
      </p:sp>
      <p:sp>
        <p:nvSpPr>
          <p:cNvPr id="21" name="Text Box 3"/>
          <p:cNvSpPr txBox="1">
            <a:spLocks noChangeArrowheads="1"/>
          </p:cNvSpPr>
          <p:nvPr userDrawn="1"/>
        </p:nvSpPr>
        <p:spPr bwMode="auto">
          <a:xfrm>
            <a:off x="3806721" y="1815926"/>
            <a:ext cx="2332044" cy="464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800"/>
              </a:spcAft>
              <a:defRPr/>
            </a:pPr>
            <a:r>
              <a:rPr lang="da-DK" sz="1100" b="1" noProof="1">
                <a:solidFill>
                  <a:schemeClr val="tx1"/>
                </a:solidFill>
                <a:latin typeface="Arial" panose="020B0604020202020204" pitchFamily="34" charset="0"/>
                <a:cs typeface="Arial" panose="020B0604020202020204" pitchFamily="34" charset="0"/>
              </a:rPr>
              <a:t>Billeder og grafik</a:t>
            </a:r>
          </a:p>
          <a:p>
            <a:pPr>
              <a:spcAft>
                <a:spcPts val="800"/>
              </a:spcAft>
            </a:pPr>
            <a:r>
              <a:rPr lang="da-DK" sz="1000" kern="1200">
                <a:solidFill>
                  <a:schemeClr val="tx1"/>
                </a:solidFill>
                <a:effectLst/>
                <a:latin typeface="Arial" charset="0"/>
                <a:ea typeface="+mn-ea"/>
                <a:cs typeface="+mn-cs"/>
              </a:rPr>
              <a:t>Du kan indsætte billeder og grafikker for at gøre din præsentation inspirerende.  </a:t>
            </a:r>
          </a:p>
          <a:p>
            <a:pPr>
              <a:spcAft>
                <a:spcPts val="1600"/>
              </a:spcAft>
            </a:pPr>
            <a:r>
              <a:rPr lang="da-DK" sz="1000" kern="1200">
                <a:solidFill>
                  <a:schemeClr val="tx1"/>
                </a:solidFill>
                <a:effectLst/>
                <a:latin typeface="Arial" charset="0"/>
                <a:ea typeface="+mn-ea"/>
                <a:cs typeface="+mn-cs"/>
              </a:rPr>
              <a:t>Områder til billeder/grafikker er markeret med en sandfarvet baggrund (billedpladsholder).</a:t>
            </a:r>
          </a:p>
          <a:p>
            <a:pPr>
              <a:spcAft>
                <a:spcPts val="800"/>
              </a:spcAft>
            </a:pPr>
            <a:r>
              <a:rPr lang="da-DK" sz="1000" b="1" kern="1200">
                <a:solidFill>
                  <a:schemeClr val="tx1"/>
                </a:solidFill>
                <a:effectLst/>
                <a:latin typeface="Arial" charset="0"/>
                <a:ea typeface="+mn-ea"/>
                <a:cs typeface="+mn-cs"/>
              </a:rPr>
              <a:t>Indsæt billede:</a:t>
            </a:r>
            <a:r>
              <a:rPr lang="da-DK" sz="1000" kern="1200">
                <a:solidFill>
                  <a:schemeClr val="tx1"/>
                </a:solidFill>
                <a:effectLst/>
                <a:latin typeface="Arial" charset="0"/>
                <a:ea typeface="+mn-ea"/>
                <a:cs typeface="+mn-cs"/>
              </a:rPr>
              <a:t> Klik på </a:t>
            </a:r>
            <a:r>
              <a:rPr lang="da-DK" sz="1000" b="1" kern="1200">
                <a:solidFill>
                  <a:schemeClr val="tx1"/>
                </a:solidFill>
                <a:effectLst/>
                <a:latin typeface="Arial" charset="0"/>
                <a:ea typeface="+mn-ea"/>
                <a:cs typeface="+mn-cs"/>
              </a:rPr>
              <a:t>Billedikonet</a:t>
            </a:r>
            <a:r>
              <a:rPr lang="da-DK" sz="1000" kern="1200">
                <a:solidFill>
                  <a:schemeClr val="tx1"/>
                </a:solidFill>
                <a:effectLst/>
                <a:latin typeface="Arial" charset="0"/>
                <a:ea typeface="+mn-ea"/>
                <a:cs typeface="+mn-cs"/>
              </a:rPr>
              <a:t> og indsæt et billede eller en grafik. </a:t>
            </a:r>
          </a:p>
          <a:p>
            <a:pPr>
              <a:spcAft>
                <a:spcPts val="800"/>
              </a:spcAft>
            </a:pPr>
            <a:r>
              <a:rPr lang="da-DK" sz="1000" b="1" kern="1200">
                <a:solidFill>
                  <a:schemeClr val="tx1"/>
                </a:solidFill>
                <a:effectLst/>
                <a:latin typeface="Arial" charset="0"/>
                <a:ea typeface="+mn-ea"/>
                <a:cs typeface="+mn-cs"/>
              </a:rPr>
              <a:t>Beskær billede: </a:t>
            </a:r>
            <a:r>
              <a:rPr lang="da-DK" sz="1000" kern="1200">
                <a:solidFill>
                  <a:schemeClr val="tx1"/>
                </a:solidFill>
                <a:effectLst/>
                <a:latin typeface="Arial" charset="0"/>
                <a:ea typeface="+mn-ea"/>
                <a:cs typeface="+mn-cs"/>
              </a:rPr>
              <a:t>Marker billedet, højreklik og vælg </a:t>
            </a:r>
            <a:r>
              <a:rPr lang="da-DK" sz="1000" b="1" kern="1200">
                <a:solidFill>
                  <a:schemeClr val="tx1"/>
                </a:solidFill>
                <a:effectLst/>
                <a:latin typeface="Arial" charset="0"/>
                <a:ea typeface="+mn-ea"/>
                <a:cs typeface="+mn-cs"/>
              </a:rPr>
              <a:t>Beskær</a:t>
            </a:r>
            <a:r>
              <a:rPr lang="da-DK" sz="1000" kern="1200">
                <a:solidFill>
                  <a:schemeClr val="tx1"/>
                </a:solidFill>
                <a:effectLst/>
                <a:latin typeface="Arial" charset="0"/>
                <a:ea typeface="+mn-ea"/>
                <a:cs typeface="+mn-cs"/>
              </a:rPr>
              <a:t>. </a:t>
            </a:r>
          </a:p>
          <a:p>
            <a:pPr>
              <a:spcAft>
                <a:spcPts val="800"/>
              </a:spcAft>
            </a:pPr>
            <a:r>
              <a:rPr lang="da-DK" sz="1000" b="1" kern="1200">
                <a:solidFill>
                  <a:schemeClr val="tx1"/>
                </a:solidFill>
                <a:effectLst/>
                <a:latin typeface="Arial" charset="0"/>
                <a:ea typeface="+mn-ea"/>
                <a:cs typeface="+mn-cs"/>
              </a:rPr>
              <a:t>Skaler billede</a:t>
            </a:r>
            <a:r>
              <a:rPr lang="da-DK" sz="1000" kern="1200">
                <a:solidFill>
                  <a:schemeClr val="tx1"/>
                </a:solidFill>
                <a:effectLst/>
                <a:latin typeface="Arial" charset="0"/>
                <a:ea typeface="+mn-ea"/>
                <a:cs typeface="+mn-cs"/>
              </a:rPr>
              <a:t>: Marker billedet, højreklik og vælg </a:t>
            </a:r>
            <a:r>
              <a:rPr lang="da-DK" sz="1000" b="1" kern="1200">
                <a:solidFill>
                  <a:schemeClr val="tx1"/>
                </a:solidFill>
                <a:effectLst/>
                <a:latin typeface="Arial" charset="0"/>
                <a:ea typeface="+mn-ea"/>
                <a:cs typeface="+mn-cs"/>
              </a:rPr>
              <a:t>Beskær</a:t>
            </a:r>
            <a:r>
              <a:rPr lang="da-DK" sz="1000" kern="1200">
                <a:solidFill>
                  <a:schemeClr val="tx1"/>
                </a:solidFill>
                <a:effectLst/>
                <a:latin typeface="Arial" charset="0"/>
                <a:ea typeface="+mn-ea"/>
                <a:cs typeface="+mn-cs"/>
              </a:rPr>
              <a:t>, hold </a:t>
            </a:r>
            <a:r>
              <a:rPr lang="da-DK" sz="1000" b="1" kern="1200">
                <a:solidFill>
                  <a:schemeClr val="tx1"/>
                </a:solidFill>
                <a:effectLst/>
                <a:latin typeface="Arial" charset="0"/>
                <a:ea typeface="+mn-ea"/>
                <a:cs typeface="+mn-cs"/>
              </a:rPr>
              <a:t>SHIFT</a:t>
            </a:r>
            <a:r>
              <a:rPr lang="da-DK" sz="1000" kern="1200">
                <a:solidFill>
                  <a:schemeClr val="tx1"/>
                </a:solidFill>
                <a:effectLst/>
                <a:latin typeface="Arial" charset="0"/>
                <a:ea typeface="+mn-ea"/>
                <a:cs typeface="+mn-cs"/>
              </a:rPr>
              <a:t> nede mens du trækker i billedets hjørner.</a:t>
            </a:r>
          </a:p>
          <a:p>
            <a:pPr>
              <a:spcAft>
                <a:spcPts val="800"/>
              </a:spcAft>
            </a:pPr>
            <a:r>
              <a:rPr lang="da-DK" sz="1000" b="1" kern="1200">
                <a:solidFill>
                  <a:schemeClr val="tx1"/>
                </a:solidFill>
                <a:effectLst/>
                <a:latin typeface="Arial" charset="0"/>
                <a:ea typeface="+mn-ea"/>
                <a:cs typeface="+mn-cs"/>
              </a:rPr>
              <a:t>Nulstil</a:t>
            </a:r>
            <a:r>
              <a:rPr lang="da-DK" sz="1000" kern="1200">
                <a:solidFill>
                  <a:schemeClr val="tx1"/>
                </a:solidFill>
                <a:effectLst/>
                <a:latin typeface="Arial" charset="0"/>
                <a:ea typeface="+mn-ea"/>
                <a:cs typeface="+mn-cs"/>
              </a:rPr>
              <a:t>: Klik på </a:t>
            </a:r>
            <a:r>
              <a:rPr lang="da-DK" sz="1000" b="1" kern="1200">
                <a:solidFill>
                  <a:schemeClr val="tx1"/>
                </a:solidFill>
                <a:effectLst/>
                <a:latin typeface="Arial" charset="0"/>
                <a:ea typeface="+mn-ea"/>
                <a:cs typeface="+mn-cs"/>
              </a:rPr>
              <a:t>Nulstil </a:t>
            </a:r>
            <a:r>
              <a:rPr lang="da-DK" sz="1000" kern="1200">
                <a:solidFill>
                  <a:schemeClr val="tx1"/>
                </a:solidFill>
                <a:effectLst/>
                <a:latin typeface="Arial" charset="0"/>
                <a:ea typeface="+mn-ea"/>
                <a:cs typeface="+mn-cs"/>
              </a:rPr>
              <a:t>for at nulstille placering, størrelse og formatering af pladsholdere til layoutets oprindelige design.</a:t>
            </a:r>
          </a:p>
          <a:p>
            <a:pPr>
              <a:spcAft>
                <a:spcPts val="800"/>
              </a:spcAft>
            </a:pPr>
            <a:r>
              <a:rPr lang="da-DK" sz="1000" b="1" i="1" kern="1200">
                <a:solidFill>
                  <a:schemeClr val="tx1"/>
                </a:solidFill>
                <a:effectLst/>
                <a:latin typeface="Arial" charset="0"/>
                <a:ea typeface="+mn-ea"/>
                <a:cs typeface="+mn-cs"/>
              </a:rPr>
              <a:t>Tip: </a:t>
            </a:r>
            <a:r>
              <a:rPr lang="da-DK" sz="1000" i="1" kern="1200">
                <a:solidFill>
                  <a:schemeClr val="tx1"/>
                </a:solidFill>
                <a:effectLst/>
                <a:latin typeface="Arial" charset="0"/>
                <a:ea typeface="+mn-ea"/>
                <a:cs typeface="+mn-cs"/>
              </a:rPr>
              <a:t>Hvis du sletter billedet og indsætter et nyt, kan billedet lægge sig foran tekst og grafik. Højreklik på billedet og vælg </a:t>
            </a:r>
            <a:r>
              <a:rPr lang="da-DK" sz="1000" b="1" i="1" kern="1200">
                <a:solidFill>
                  <a:schemeClr val="tx1"/>
                </a:solidFill>
                <a:effectLst/>
                <a:latin typeface="Arial" charset="0"/>
                <a:ea typeface="+mn-ea"/>
                <a:cs typeface="+mn-cs"/>
              </a:rPr>
              <a:t>Placer bagerst.</a:t>
            </a:r>
            <a:endParaRPr lang="da-DK" sz="1000" kern="1200">
              <a:solidFill>
                <a:schemeClr val="tx1"/>
              </a:solidFill>
              <a:effectLst/>
              <a:latin typeface="Arial" charset="0"/>
              <a:ea typeface="+mn-ea"/>
              <a:cs typeface="+mn-cs"/>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9739312" y="1815926"/>
            <a:ext cx="1911351" cy="28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800"/>
              </a:spcAft>
            </a:pPr>
            <a:r>
              <a:rPr lang="da-DK" sz="1100" b="1" kern="1200">
                <a:solidFill>
                  <a:schemeClr val="tx1"/>
                </a:solidFill>
                <a:effectLst/>
                <a:latin typeface="Arial" charset="0"/>
                <a:ea typeface="+mn-ea"/>
                <a:cs typeface="+mn-cs"/>
              </a:rPr>
              <a:t>Sidefod </a:t>
            </a:r>
            <a:endParaRPr lang="da-DK" sz="1100" kern="1200">
              <a:solidFill>
                <a:schemeClr val="tx1"/>
              </a:solidFill>
              <a:effectLst/>
              <a:latin typeface="Arial" charset="0"/>
              <a:ea typeface="+mn-ea"/>
              <a:cs typeface="+mn-cs"/>
            </a:endParaRPr>
          </a:p>
          <a:p>
            <a:pPr>
              <a:spcAft>
                <a:spcPts val="800"/>
              </a:spcAft>
            </a:pPr>
            <a:r>
              <a:rPr lang="da-DK" sz="1000" kern="1200">
                <a:solidFill>
                  <a:schemeClr val="tx1"/>
                </a:solidFill>
                <a:effectLst/>
                <a:latin typeface="Arial" charset="0"/>
                <a:ea typeface="+mn-ea"/>
                <a:cs typeface="+mn-cs"/>
              </a:rPr>
              <a:t>Stå i </a:t>
            </a:r>
            <a:r>
              <a:rPr lang="da-DK" sz="1000" b="1" kern="1200">
                <a:solidFill>
                  <a:schemeClr val="tx1"/>
                </a:solidFill>
                <a:effectLst/>
                <a:latin typeface="Arial" charset="0"/>
                <a:ea typeface="+mn-ea"/>
                <a:cs typeface="+mn-cs"/>
              </a:rPr>
              <a:t>Sidefoden</a:t>
            </a:r>
            <a:r>
              <a:rPr lang="da-DK" sz="1000" kern="1200">
                <a:solidFill>
                  <a:schemeClr val="tx1"/>
                </a:solidFill>
                <a:effectLst/>
                <a:latin typeface="Arial" charset="0"/>
                <a:ea typeface="+mn-ea"/>
                <a:cs typeface="+mn-cs"/>
              </a:rPr>
              <a:t> på side 2. </a:t>
            </a:r>
            <a:br>
              <a:rPr lang="da-DK" sz="1000" kern="1200">
                <a:solidFill>
                  <a:schemeClr val="tx1"/>
                </a:solidFill>
                <a:effectLst/>
                <a:latin typeface="Arial" charset="0"/>
                <a:ea typeface="+mn-ea"/>
                <a:cs typeface="+mn-cs"/>
              </a:rPr>
            </a:br>
            <a:r>
              <a:rPr lang="da-DK" sz="1000" kern="1200">
                <a:solidFill>
                  <a:schemeClr val="tx1"/>
                </a:solidFill>
                <a:effectLst/>
                <a:latin typeface="Arial" charset="0"/>
                <a:ea typeface="+mn-ea"/>
                <a:cs typeface="+mn-cs"/>
              </a:rPr>
              <a:t>I fanen </a:t>
            </a:r>
            <a:r>
              <a:rPr lang="da-DK" sz="1000" b="1" kern="1200">
                <a:solidFill>
                  <a:schemeClr val="tx1"/>
                </a:solidFill>
                <a:effectLst/>
                <a:latin typeface="Arial" charset="0"/>
                <a:ea typeface="+mn-ea"/>
                <a:cs typeface="+mn-cs"/>
              </a:rPr>
              <a:t>INDSÆT </a:t>
            </a:r>
            <a:r>
              <a:rPr lang="da-DK" sz="1000" kern="1200">
                <a:solidFill>
                  <a:schemeClr val="tx1"/>
                </a:solidFill>
                <a:effectLst/>
                <a:latin typeface="Arial" charset="0"/>
                <a:ea typeface="+mn-ea"/>
                <a:cs typeface="+mn-cs"/>
              </a:rPr>
              <a:t>vælger du </a:t>
            </a:r>
            <a:r>
              <a:rPr lang="da-DK" sz="1000" b="1" kern="1200">
                <a:solidFill>
                  <a:schemeClr val="tx1"/>
                </a:solidFill>
                <a:effectLst/>
                <a:latin typeface="Arial" charset="0"/>
                <a:ea typeface="+mn-ea"/>
                <a:cs typeface="+mn-cs"/>
              </a:rPr>
              <a:t>Sidehoved og sidefod </a:t>
            </a:r>
            <a:r>
              <a:rPr lang="da-DK" sz="1000" kern="1200">
                <a:solidFill>
                  <a:schemeClr val="tx1"/>
                </a:solidFill>
                <a:effectLst/>
                <a:latin typeface="Arial" charset="0"/>
                <a:ea typeface="+mn-ea"/>
                <a:cs typeface="+mn-cs"/>
              </a:rPr>
              <a:t>og indtaster din tekst.</a:t>
            </a:r>
            <a:r>
              <a:rPr lang="da-DK" sz="1000" b="1" kern="1200">
                <a:solidFill>
                  <a:schemeClr val="tx1"/>
                </a:solidFill>
                <a:effectLst/>
                <a:latin typeface="Arial" charset="0"/>
                <a:ea typeface="+mn-ea"/>
                <a:cs typeface="+mn-cs"/>
              </a:rPr>
              <a:t> </a:t>
            </a:r>
            <a:endParaRPr lang="da-DK" sz="1000" kern="1200">
              <a:solidFill>
                <a:schemeClr val="tx1"/>
              </a:solidFill>
              <a:effectLst/>
              <a:latin typeface="Arial" charset="0"/>
              <a:ea typeface="+mn-ea"/>
              <a:cs typeface="+mn-cs"/>
            </a:endParaRPr>
          </a:p>
          <a:p>
            <a:pPr>
              <a:spcAft>
                <a:spcPts val="800"/>
              </a:spcAft>
            </a:pPr>
            <a:r>
              <a:rPr lang="da-DK" sz="1000" kern="1200">
                <a:solidFill>
                  <a:schemeClr val="tx1"/>
                </a:solidFill>
                <a:effectLst/>
                <a:latin typeface="Arial" charset="0"/>
                <a:ea typeface="+mn-ea"/>
                <a:cs typeface="+mn-cs"/>
              </a:rPr>
              <a:t>Vælg </a:t>
            </a:r>
            <a:r>
              <a:rPr lang="da-DK" sz="1000" b="1" kern="1200">
                <a:solidFill>
                  <a:schemeClr val="tx1"/>
                </a:solidFill>
                <a:effectLst/>
                <a:latin typeface="Arial" charset="0"/>
                <a:ea typeface="+mn-ea"/>
                <a:cs typeface="+mn-cs"/>
              </a:rPr>
              <a:t>Anvend,</a:t>
            </a:r>
            <a:r>
              <a:rPr lang="da-DK" sz="1000" kern="1200">
                <a:solidFill>
                  <a:schemeClr val="tx1"/>
                </a:solidFill>
                <a:effectLst/>
                <a:latin typeface="Arial" charset="0"/>
                <a:ea typeface="+mn-ea"/>
                <a:cs typeface="+mn-cs"/>
              </a:rPr>
              <a:t> hvis det kun skal være på et enkelt slide, eller </a:t>
            </a:r>
            <a:r>
              <a:rPr lang="da-DK" sz="1000" b="1" kern="1200">
                <a:solidFill>
                  <a:schemeClr val="tx1"/>
                </a:solidFill>
                <a:effectLst/>
                <a:latin typeface="Arial" charset="0"/>
                <a:ea typeface="+mn-ea"/>
                <a:cs typeface="+mn-cs"/>
              </a:rPr>
              <a:t>Anvend på alle.</a:t>
            </a:r>
            <a:endParaRPr lang="da-DK" sz="1000" kern="1200">
              <a:solidFill>
                <a:schemeClr val="tx1"/>
              </a:solidFill>
              <a:effectLst/>
              <a:latin typeface="Arial" charset="0"/>
              <a:ea typeface="+mn-ea"/>
              <a:cs typeface="+mn-cs"/>
            </a:endParaRPr>
          </a:p>
          <a:p>
            <a:pPr>
              <a:spcAft>
                <a:spcPts val="800"/>
              </a:spcAft>
            </a:pPr>
            <a:r>
              <a:rPr lang="da-DK" sz="1000" b="1" kern="1200">
                <a:solidFill>
                  <a:schemeClr val="tx1"/>
                </a:solidFill>
                <a:effectLst/>
                <a:latin typeface="Arial" charset="0"/>
                <a:ea typeface="+mn-ea"/>
                <a:cs typeface="+mn-cs"/>
              </a:rPr>
              <a:t> </a:t>
            </a:r>
            <a:endParaRPr lang="da-DK" sz="1000" kern="1200">
              <a:solidFill>
                <a:schemeClr val="tx1"/>
              </a:solidFill>
              <a:effectLst/>
              <a:latin typeface="Arial" charset="0"/>
              <a:ea typeface="+mn-ea"/>
              <a:cs typeface="+mn-cs"/>
            </a:endParaRPr>
          </a:p>
          <a:p>
            <a:pPr>
              <a:spcAft>
                <a:spcPts val="800"/>
              </a:spcAft>
            </a:pPr>
            <a:r>
              <a:rPr lang="da-DK" sz="1100" b="1" kern="1200">
                <a:solidFill>
                  <a:schemeClr val="tx1"/>
                </a:solidFill>
                <a:effectLst/>
                <a:latin typeface="Arial" charset="0"/>
                <a:ea typeface="+mn-ea"/>
                <a:cs typeface="+mn-cs"/>
              </a:rPr>
              <a:t>Hjælpelinjer</a:t>
            </a:r>
            <a:endParaRPr lang="da-DK" sz="1100" kern="1200">
              <a:solidFill>
                <a:schemeClr val="tx1"/>
              </a:solidFill>
              <a:effectLst/>
              <a:latin typeface="Arial" charset="0"/>
              <a:ea typeface="+mn-ea"/>
              <a:cs typeface="+mn-cs"/>
            </a:endParaRPr>
          </a:p>
          <a:p>
            <a:pPr>
              <a:spcAft>
                <a:spcPts val="800"/>
              </a:spcAft>
            </a:pPr>
            <a:r>
              <a:rPr lang="da-DK" sz="1000" b="1" kern="1200">
                <a:solidFill>
                  <a:schemeClr val="tx1"/>
                </a:solidFill>
                <a:effectLst/>
                <a:latin typeface="Arial" charset="0"/>
                <a:ea typeface="+mn-ea"/>
                <a:cs typeface="+mn-cs"/>
              </a:rPr>
              <a:t>Vis hjælpelinjer </a:t>
            </a:r>
            <a:r>
              <a:rPr lang="da-DK" sz="1000" kern="1200">
                <a:solidFill>
                  <a:schemeClr val="tx1"/>
                </a:solidFill>
                <a:effectLst/>
                <a:latin typeface="Arial" charset="0"/>
                <a:ea typeface="+mn-ea"/>
                <a:cs typeface="+mn-cs"/>
              </a:rPr>
              <a:t>ved at klikke på fanen</a:t>
            </a:r>
            <a:r>
              <a:rPr lang="da-DK" sz="1000" b="1" kern="1200">
                <a:solidFill>
                  <a:schemeClr val="tx1"/>
                </a:solidFill>
                <a:effectLst/>
                <a:latin typeface="Arial" charset="0"/>
                <a:ea typeface="+mn-ea"/>
                <a:cs typeface="+mn-cs"/>
              </a:rPr>
              <a:t> Vis </a:t>
            </a:r>
            <a:r>
              <a:rPr lang="da-DK" sz="1000" kern="1200">
                <a:solidFill>
                  <a:schemeClr val="tx1"/>
                </a:solidFill>
                <a:effectLst/>
                <a:latin typeface="Arial" charset="0"/>
                <a:ea typeface="+mn-ea"/>
                <a:cs typeface="+mn-cs"/>
              </a:rPr>
              <a:t>og sæt hak ved</a:t>
            </a:r>
            <a:r>
              <a:rPr lang="da-DK" sz="1000" b="1" kern="1200">
                <a:solidFill>
                  <a:schemeClr val="tx1"/>
                </a:solidFill>
                <a:effectLst/>
                <a:latin typeface="Arial" charset="0"/>
                <a:ea typeface="+mn-ea"/>
                <a:cs typeface="+mn-cs"/>
              </a:rPr>
              <a:t> Hjælpelinjer </a:t>
            </a:r>
            <a:r>
              <a:rPr lang="da-DK" sz="1000" kern="1200">
                <a:solidFill>
                  <a:schemeClr val="tx1"/>
                </a:solidFill>
                <a:effectLst/>
                <a:latin typeface="Arial" charset="0"/>
                <a:ea typeface="+mn-ea"/>
                <a:cs typeface="+mn-cs"/>
              </a:rPr>
              <a:t>(Alt + F9)</a:t>
            </a:r>
          </a:p>
          <a:p>
            <a:pPr algn="l">
              <a:lnSpc>
                <a:spcPct val="111000"/>
              </a:lnSpc>
              <a:spcAft>
                <a:spcPts val="800"/>
              </a:spcAft>
            </a:pPr>
            <a:endParaRPr lang="da-DK" sz="900" err="1"/>
          </a:p>
        </p:txBody>
      </p:sp>
      <p:pic>
        <p:nvPicPr>
          <p:cNvPr id="28" name="1 Forøg formindsk"/>
          <p:cNvPicPr>
            <a:picLocks noChangeAspect="1"/>
          </p:cNvPicPr>
          <p:nvPr userDrawn="1"/>
        </p:nvPicPr>
        <p:blipFill>
          <a:blip r:embed="rId3"/>
          <a:stretch>
            <a:fillRect/>
          </a:stretch>
        </p:blipFill>
        <p:spPr>
          <a:xfrm>
            <a:off x="2367657" y="4307262"/>
            <a:ext cx="549328" cy="285228"/>
          </a:xfrm>
          <a:prstGeom prst="rect">
            <a:avLst/>
          </a:prstGeom>
        </p:spPr>
      </p:pic>
      <p:pic>
        <p:nvPicPr>
          <p:cNvPr id="20" name="2 Ny slide"/>
          <p:cNvPicPr>
            <a:picLocks noChangeAspect="1"/>
          </p:cNvPicPr>
          <p:nvPr userDrawn="1"/>
        </p:nvPicPr>
        <p:blipFill rotWithShape="1">
          <a:blip r:embed="rId4"/>
          <a:srcRect l="2931" r="60888"/>
          <a:stretch/>
        </p:blipFill>
        <p:spPr>
          <a:xfrm>
            <a:off x="2381576" y="1929903"/>
            <a:ext cx="363713" cy="647461"/>
          </a:xfrm>
          <a:prstGeom prst="rect">
            <a:avLst/>
          </a:prstGeom>
        </p:spPr>
      </p:pic>
      <p:pic>
        <p:nvPicPr>
          <p:cNvPr id="16" name="3 Layout"/>
          <p:cNvPicPr>
            <a:picLocks noChangeAspect="1"/>
          </p:cNvPicPr>
          <p:nvPr userDrawn="1"/>
        </p:nvPicPr>
        <p:blipFill rotWithShape="1">
          <a:blip r:embed="rId4"/>
          <a:srcRect l="36944" r="2272" b="69429"/>
          <a:stretch/>
        </p:blipFill>
        <p:spPr>
          <a:xfrm>
            <a:off x="2397041" y="2618685"/>
            <a:ext cx="593368" cy="192211"/>
          </a:xfrm>
          <a:prstGeom prst="rect">
            <a:avLst/>
          </a:prstGeom>
        </p:spPr>
      </p:pic>
      <p:pic>
        <p:nvPicPr>
          <p:cNvPr id="24" name="4 Nulstil"/>
          <p:cNvPicPr>
            <a:picLocks noChangeAspect="1"/>
          </p:cNvPicPr>
          <p:nvPr userDrawn="1"/>
        </p:nvPicPr>
        <p:blipFill>
          <a:blip r:embed="rId5"/>
          <a:stretch>
            <a:fillRect/>
          </a:stretch>
        </p:blipFill>
        <p:spPr>
          <a:xfrm>
            <a:off x="6045392" y="4670047"/>
            <a:ext cx="547241" cy="197798"/>
          </a:xfrm>
          <a:prstGeom prst="rect">
            <a:avLst/>
          </a:prstGeom>
        </p:spPr>
      </p:pic>
      <p:pic>
        <p:nvPicPr>
          <p:cNvPr id="5" name="5 Indsæt billede"/>
          <p:cNvPicPr>
            <a:picLocks noChangeAspect="1"/>
          </p:cNvPicPr>
          <p:nvPr userDrawn="1"/>
        </p:nvPicPr>
        <p:blipFill>
          <a:blip r:embed="rId6"/>
          <a:stretch>
            <a:fillRect/>
          </a:stretch>
        </p:blipFill>
        <p:spPr>
          <a:xfrm>
            <a:off x="6084026" y="3317346"/>
            <a:ext cx="262151" cy="256054"/>
          </a:xfrm>
          <a:prstGeom prst="rect">
            <a:avLst/>
          </a:prstGeom>
        </p:spPr>
      </p:pic>
      <p:pic>
        <p:nvPicPr>
          <p:cNvPr id="23" name="6 Beskær"/>
          <p:cNvPicPr>
            <a:picLocks noChangeAspect="1"/>
          </p:cNvPicPr>
          <p:nvPr userDrawn="1"/>
        </p:nvPicPr>
        <p:blipFill>
          <a:blip r:embed="rId7"/>
          <a:stretch>
            <a:fillRect/>
          </a:stretch>
        </p:blipFill>
        <p:spPr>
          <a:xfrm>
            <a:off x="6052840" y="3649901"/>
            <a:ext cx="337400" cy="321707"/>
          </a:xfrm>
          <a:prstGeom prst="rect">
            <a:avLst/>
          </a:prstGeom>
        </p:spPr>
      </p:pic>
      <p:pic>
        <p:nvPicPr>
          <p:cNvPr id="2" name="7 Skalér billede"/>
          <p:cNvPicPr>
            <a:picLocks noChangeAspect="1"/>
          </p:cNvPicPr>
          <p:nvPr userDrawn="1"/>
        </p:nvPicPr>
        <p:blipFill>
          <a:blip r:embed="rId8"/>
          <a:stretch>
            <a:fillRect/>
          </a:stretch>
        </p:blipFill>
        <p:spPr>
          <a:xfrm>
            <a:off x="6045392" y="4029366"/>
            <a:ext cx="359695" cy="335309"/>
          </a:xfrm>
          <a:prstGeom prst="rect">
            <a:avLst/>
          </a:prstGeom>
        </p:spPr>
      </p:pic>
      <p:cxnSp>
        <p:nvCxnSpPr>
          <p:cNvPr id="6" name="Lige pilforbindelse 5">
            <a:extLst>
              <a:ext uri="{FF2B5EF4-FFF2-40B4-BE49-F238E27FC236}">
                <a16:creationId xmlns:a16="http://schemas.microsoft.com/office/drawing/2014/main" id="{B993A677-C71F-4FE6-8F5E-6498BF741617}"/>
              </a:ext>
            </a:extLst>
          </p:cNvPr>
          <p:cNvCxnSpPr>
            <a:cxnSpLocks/>
          </p:cNvCxnSpPr>
          <p:nvPr userDrawn="1"/>
        </p:nvCxnSpPr>
        <p:spPr>
          <a:xfrm>
            <a:off x="6915493" y="1902057"/>
            <a:ext cx="0" cy="2270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Lige pilforbindelse 18">
            <a:extLst>
              <a:ext uri="{FF2B5EF4-FFF2-40B4-BE49-F238E27FC236}">
                <a16:creationId xmlns:a16="http://schemas.microsoft.com/office/drawing/2014/main" id="{95066BFE-10EF-4E59-AB3D-04DDE8A2F1B1}"/>
              </a:ext>
            </a:extLst>
          </p:cNvPr>
          <p:cNvCxnSpPr>
            <a:cxnSpLocks/>
          </p:cNvCxnSpPr>
          <p:nvPr userDrawn="1"/>
        </p:nvCxnSpPr>
        <p:spPr>
          <a:xfrm>
            <a:off x="7818626" y="1902057"/>
            <a:ext cx="0" cy="2270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Lige pilforbindelse 21">
            <a:extLst>
              <a:ext uri="{FF2B5EF4-FFF2-40B4-BE49-F238E27FC236}">
                <a16:creationId xmlns:a16="http://schemas.microsoft.com/office/drawing/2014/main" id="{9785DA56-0E6A-444E-9932-ABE9D4F72C4D}"/>
              </a:ext>
            </a:extLst>
          </p:cNvPr>
          <p:cNvCxnSpPr>
            <a:cxnSpLocks/>
          </p:cNvCxnSpPr>
          <p:nvPr userDrawn="1"/>
        </p:nvCxnSpPr>
        <p:spPr>
          <a:xfrm>
            <a:off x="8739549" y="1902057"/>
            <a:ext cx="0" cy="2270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Lige pilforbindelse 25">
            <a:extLst>
              <a:ext uri="{FF2B5EF4-FFF2-40B4-BE49-F238E27FC236}">
                <a16:creationId xmlns:a16="http://schemas.microsoft.com/office/drawing/2014/main" id="{7E65C202-D407-445A-8531-E05CC8E877AF}"/>
              </a:ext>
            </a:extLst>
          </p:cNvPr>
          <p:cNvCxnSpPr>
            <a:cxnSpLocks/>
          </p:cNvCxnSpPr>
          <p:nvPr userDrawn="1"/>
        </p:nvCxnSpPr>
        <p:spPr>
          <a:xfrm>
            <a:off x="6915493"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Lige pilforbindelse 26">
            <a:extLst>
              <a:ext uri="{FF2B5EF4-FFF2-40B4-BE49-F238E27FC236}">
                <a16:creationId xmlns:a16="http://schemas.microsoft.com/office/drawing/2014/main" id="{1D516ECC-7646-4319-BDED-DD556001281E}"/>
              </a:ext>
            </a:extLst>
          </p:cNvPr>
          <p:cNvCxnSpPr>
            <a:cxnSpLocks/>
          </p:cNvCxnSpPr>
          <p:nvPr userDrawn="1"/>
        </p:nvCxnSpPr>
        <p:spPr>
          <a:xfrm>
            <a:off x="7842817" y="2483468"/>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Lige pilforbindelse 29">
            <a:extLst>
              <a:ext uri="{FF2B5EF4-FFF2-40B4-BE49-F238E27FC236}">
                <a16:creationId xmlns:a16="http://schemas.microsoft.com/office/drawing/2014/main" id="{8F119DCA-BB53-41D5-9B48-4BB7A8093D2E}"/>
              </a:ext>
            </a:extLst>
          </p:cNvPr>
          <p:cNvCxnSpPr>
            <a:cxnSpLocks/>
          </p:cNvCxnSpPr>
          <p:nvPr userDrawn="1"/>
        </p:nvCxnSpPr>
        <p:spPr>
          <a:xfrm>
            <a:off x="8792918"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Lige pilforbindelse 30">
            <a:extLst>
              <a:ext uri="{FF2B5EF4-FFF2-40B4-BE49-F238E27FC236}">
                <a16:creationId xmlns:a16="http://schemas.microsoft.com/office/drawing/2014/main" id="{F1A751EC-45C7-459D-854F-6D57E3A3FD98}"/>
              </a:ext>
            </a:extLst>
          </p:cNvPr>
          <p:cNvCxnSpPr>
            <a:cxnSpLocks/>
          </p:cNvCxnSpPr>
          <p:nvPr userDrawn="1"/>
        </p:nvCxnSpPr>
        <p:spPr>
          <a:xfrm>
            <a:off x="8578847"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6" name="Lige pilforbindelse 45">
            <a:extLst>
              <a:ext uri="{FF2B5EF4-FFF2-40B4-BE49-F238E27FC236}">
                <a16:creationId xmlns:a16="http://schemas.microsoft.com/office/drawing/2014/main" id="{1010CD1B-1ECA-4F05-97FF-4ED54248EF36}"/>
              </a:ext>
            </a:extLst>
          </p:cNvPr>
          <p:cNvCxnSpPr>
            <a:cxnSpLocks/>
          </p:cNvCxnSpPr>
          <p:nvPr userDrawn="1"/>
        </p:nvCxnSpPr>
        <p:spPr>
          <a:xfrm>
            <a:off x="7709769"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Lige pilforbindelse 46">
            <a:extLst>
              <a:ext uri="{FF2B5EF4-FFF2-40B4-BE49-F238E27FC236}">
                <a16:creationId xmlns:a16="http://schemas.microsoft.com/office/drawing/2014/main" id="{F5928786-EECB-4008-894C-1D924464CE5A}"/>
              </a:ext>
            </a:extLst>
          </p:cNvPr>
          <p:cNvCxnSpPr>
            <a:cxnSpLocks/>
          </p:cNvCxnSpPr>
          <p:nvPr userDrawn="1"/>
        </p:nvCxnSpPr>
        <p:spPr>
          <a:xfrm flipH="1">
            <a:off x="6867794" y="3104181"/>
            <a:ext cx="142572"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0" name="Lige pilforbindelse 49">
            <a:extLst>
              <a:ext uri="{FF2B5EF4-FFF2-40B4-BE49-F238E27FC236}">
                <a16:creationId xmlns:a16="http://schemas.microsoft.com/office/drawing/2014/main" id="{A7A0705E-83B5-4B69-8097-3382A86ECF8F}"/>
              </a:ext>
            </a:extLst>
          </p:cNvPr>
          <p:cNvCxnSpPr>
            <a:cxnSpLocks/>
          </p:cNvCxnSpPr>
          <p:nvPr userDrawn="1"/>
        </p:nvCxnSpPr>
        <p:spPr>
          <a:xfrm>
            <a:off x="7810460" y="28826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677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re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49" y="569688"/>
            <a:ext cx="9196389" cy="1152000"/>
          </a:xfrm>
        </p:spPr>
        <p:txBody>
          <a:bodyPr/>
          <a:lstStyle/>
          <a:p>
            <a:r>
              <a:rPr lang="da-DK" noProof="0"/>
              <a:t>Klik for at tilføje titel i maks. 2 linjer</a:t>
            </a:r>
          </a:p>
        </p:txBody>
      </p:sp>
      <p:sp>
        <p:nvSpPr>
          <p:cNvPr id="3" name="Content Placeholder 2"/>
          <p:cNvSpPr>
            <a:spLocks noGrp="1"/>
          </p:cNvSpPr>
          <p:nvPr>
            <p:ph idx="1" hasCustomPrompt="1"/>
          </p:nvPr>
        </p:nvSpPr>
        <p:spPr>
          <a:xfrm>
            <a:off x="539749" y="2112963"/>
            <a:ext cx="3462339" cy="3757613"/>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2450" y="2112963"/>
            <a:ext cx="3462339" cy="3757614"/>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a:extLst>
              <a:ext uri="{FF2B5EF4-FFF2-40B4-BE49-F238E27FC236}">
                <a16:creationId xmlns:a16="http://schemas.microsoft.com/office/drawing/2014/main" id="{0A7EE4D0-93B7-4EB6-85A4-A65367AF8D6C}"/>
              </a:ext>
            </a:extLst>
          </p:cNvPr>
          <p:cNvSpPr>
            <a:spLocks noGrp="1"/>
          </p:cNvSpPr>
          <p:nvPr>
            <p:ph sz="quarter" idx="13" hasCustomPrompt="1"/>
          </p:nvPr>
        </p:nvSpPr>
        <p:spPr>
          <a:xfrm>
            <a:off x="8185151" y="2112964"/>
            <a:ext cx="3462337" cy="3757612"/>
          </a:xfrm>
        </p:spPr>
        <p:txBody>
          <a:body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r>
              <a:rPr lang="da-DK"/>
              <a:t>Temamøde om ICS2 for sø-, vej- og jernbanetransport 25. september 2024</a:t>
            </a:r>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380685133"/>
      </p:ext>
    </p:extLst>
  </p:cSld>
  <p:clrMapOvr>
    <a:masterClrMapping/>
  </p:clrMapOvr>
  <p:extLst>
    <p:ext uri="{DCECCB84-F9BA-43D5-87BE-67443E8EF086}">
      <p15:sldGuideLst xmlns:p15="http://schemas.microsoft.com/office/powerpoint/2012/main">
        <p15:guide id="1" orient="horz" pos="3698">
          <p15:clr>
            <a:srgbClr val="00000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Kun titel A">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da-DK" noProof="0"/>
              <a:t>Klik for at tilføje titel i maks. 2 linjer</a:t>
            </a:r>
            <a:endParaRPr lang="da-DK"/>
          </a:p>
        </p:txBody>
      </p:sp>
      <p:sp>
        <p:nvSpPr>
          <p:cNvPr id="5" name="Pladsholder til dato 4">
            <a:extLst>
              <a:ext uri="{FF2B5EF4-FFF2-40B4-BE49-F238E27FC236}">
                <a16:creationId xmlns:a16="http://schemas.microsoft.com/office/drawing/2014/main" id="{A4B86024-B241-47A7-8A81-C35D1109F9C3}"/>
              </a:ext>
            </a:extLst>
          </p:cNvPr>
          <p:cNvSpPr>
            <a:spLocks noGrp="1"/>
          </p:cNvSpPr>
          <p:nvPr>
            <p:ph type="dt" sz="half" idx="10"/>
          </p:nvPr>
        </p:nvSpPr>
        <p:spPr/>
        <p:txBody>
          <a:bodyPr/>
          <a:lstStyle/>
          <a:p>
            <a:pPr>
              <a:lnSpc>
                <a:spcPct val="92000"/>
              </a:lnSpc>
            </a:pPr>
            <a:endParaRPr lang="da-DK"/>
          </a:p>
        </p:txBody>
      </p:sp>
      <p:sp>
        <p:nvSpPr>
          <p:cNvPr id="9" name="Pladsholder til sidefod 8">
            <a:extLst>
              <a:ext uri="{FF2B5EF4-FFF2-40B4-BE49-F238E27FC236}">
                <a16:creationId xmlns:a16="http://schemas.microsoft.com/office/drawing/2014/main" id="{1E99D3A2-729D-4B19-AF2A-8DB4C9150ABB}"/>
              </a:ext>
            </a:extLst>
          </p:cNvPr>
          <p:cNvSpPr>
            <a:spLocks noGrp="1"/>
          </p:cNvSpPr>
          <p:nvPr>
            <p:ph type="ftr" sz="quarter" idx="11"/>
          </p:nvPr>
        </p:nvSpPr>
        <p:spPr/>
        <p:txBody>
          <a:bodyPr/>
          <a:lstStyle/>
          <a:p>
            <a:pPr>
              <a:lnSpc>
                <a:spcPct val="92000"/>
              </a:lnSpc>
            </a:pPr>
            <a:r>
              <a:rPr lang="da-DK"/>
              <a:t>Temamøde om ICS2 for sø-, vej- og jernbanetransport 25. september 2024</a:t>
            </a:r>
          </a:p>
        </p:txBody>
      </p:sp>
      <p:sp>
        <p:nvSpPr>
          <p:cNvPr id="10" name="Pladsholder til slidenummer 9">
            <a:extLst>
              <a:ext uri="{FF2B5EF4-FFF2-40B4-BE49-F238E27FC236}">
                <a16:creationId xmlns:a16="http://schemas.microsoft.com/office/drawing/2014/main" id="{EDB29E89-E3AB-4A02-9CFE-761AEF7A0756}"/>
              </a:ext>
            </a:extLst>
          </p:cNvPr>
          <p:cNvSpPr>
            <a:spLocks noGrp="1"/>
          </p:cNvSpPr>
          <p:nvPr>
            <p:ph type="sldNum" sz="quarter" idx="12"/>
          </p:nvPr>
        </p:nvSpPr>
        <p:spPr/>
        <p:txBody>
          <a:bodyPr/>
          <a:lstStyle/>
          <a:p>
            <a:pPr>
              <a:lnSpc>
                <a:spcPct val="92000"/>
              </a:lnSpc>
            </a:pPr>
            <a:fld id="{24C8C45C-947F-4981-8B3F-4F32E973C901}" type="slidenum">
              <a:rPr lang="da-DK" smtClean="0"/>
              <a:pPr>
                <a:lnSpc>
                  <a:spcPct val="92000"/>
                </a:lnSpc>
              </a:pPr>
              <a:t>‹nr.›</a:t>
            </a:fld>
            <a:endParaRPr lang="da-DK"/>
          </a:p>
        </p:txBody>
      </p:sp>
    </p:spTree>
    <p:extLst>
      <p:ext uri="{BB962C8B-B14F-4D97-AF65-F5344CB8AC3E}">
        <p14:creationId xmlns:p14="http://schemas.microsoft.com/office/powerpoint/2010/main" val="367413553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 i maks. 2 linjer</a:t>
            </a:r>
          </a:p>
        </p:txBody>
      </p:sp>
      <p:sp>
        <p:nvSpPr>
          <p:cNvPr id="3" name="Content Placeholder 2"/>
          <p:cNvSpPr>
            <a:spLocks noGrp="1"/>
          </p:cNvSpPr>
          <p:nvPr>
            <p:ph idx="1" hasCustomPrompt="1"/>
          </p:nvPr>
        </p:nvSpPr>
        <p:spPr/>
        <p:txBody>
          <a:bodyPr/>
          <a:lstStyle>
            <a:lvl1pPr>
              <a:defRPr/>
            </a:lvl1pPr>
            <a:lvl4pPr>
              <a:defRPr/>
            </a:lvl4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0" name="Date Placeholder 9">
            <a:extLst>
              <a:ext uri="{FF2B5EF4-FFF2-40B4-BE49-F238E27FC236}">
                <a16:creationId xmlns:a16="http://schemas.microsoft.com/office/drawing/2014/main" id="{9A51D51C-0A75-4759-A1DC-E03EA19B7647}"/>
              </a:ext>
            </a:extLst>
          </p:cNvPr>
          <p:cNvSpPr>
            <a:spLocks noGrp="1"/>
          </p:cNvSpPr>
          <p:nvPr>
            <p:ph type="dt" sz="half" idx="10"/>
          </p:nvPr>
        </p:nvSpPr>
        <p:spPr/>
        <p:txBody>
          <a:bodyPr/>
          <a:lstStyle/>
          <a:p>
            <a:endParaRPr lang="da-DK"/>
          </a:p>
        </p:txBody>
      </p:sp>
      <p:sp>
        <p:nvSpPr>
          <p:cNvPr id="11" name="Footer Placeholder 10">
            <a:extLst>
              <a:ext uri="{FF2B5EF4-FFF2-40B4-BE49-F238E27FC236}">
                <a16:creationId xmlns:a16="http://schemas.microsoft.com/office/drawing/2014/main" id="{9C21B955-D3EA-48BD-A3E1-CDAC17A5F7AF}"/>
              </a:ext>
            </a:extLst>
          </p:cNvPr>
          <p:cNvSpPr>
            <a:spLocks noGrp="1"/>
          </p:cNvSpPr>
          <p:nvPr>
            <p:ph type="ftr" sz="quarter" idx="11"/>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71C405B7-FAC3-49D3-B550-60A333DE999E}"/>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1670891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Helside - hvi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11157662"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11156890" cy="374400"/>
          </a:xfrm>
        </p:spPr>
        <p:txBody>
          <a:bodyPr/>
          <a:lstStyle>
            <a:lvl1pPr marL="0" indent="0">
              <a:buNone/>
              <a:defRPr sz="1800"/>
            </a:lvl1pPr>
          </a:lstStyle>
          <a:p>
            <a:pPr lvl="0"/>
            <a:r>
              <a:rPr lang="da-DK"/>
              <a:t>Underoverskrift</a:t>
            </a:r>
          </a:p>
        </p:txBody>
      </p:sp>
      <p:sp>
        <p:nvSpPr>
          <p:cNvPr id="3" name="Pladsholder til slidenummer 2">
            <a:extLst>
              <a:ext uri="{FF2B5EF4-FFF2-40B4-BE49-F238E27FC236}">
                <a16:creationId xmlns:a16="http://schemas.microsoft.com/office/drawing/2014/main" id="{88A68E8C-5A14-4606-B24F-7413A9CDDB29}"/>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3027786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Halvside grafik -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23AE5DC-7995-4788-C2A2-B65AE2F4E361}"/>
              </a:ext>
            </a:extLst>
          </p:cNvPr>
          <p:cNvSpPr/>
          <p:nvPr userDrawn="1"/>
        </p:nvSpPr>
        <p:spPr>
          <a:xfrm>
            <a:off x="6273600" y="0"/>
            <a:ext cx="5918400" cy="6858000"/>
          </a:xfrm>
          <a:prstGeom prst="rect">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5400000"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5399087" cy="374400"/>
          </a:xfrm>
        </p:spPr>
        <p:txBody>
          <a:bodyPr/>
          <a:lstStyle>
            <a:lvl1pPr marL="0" indent="0">
              <a:buNone/>
              <a:defRPr sz="1800"/>
            </a:lvl1pPr>
          </a:lstStyle>
          <a:p>
            <a:pPr lvl="0"/>
            <a:r>
              <a:rPr lang="da-DK"/>
              <a:t>Underoverskrift</a:t>
            </a:r>
          </a:p>
        </p:txBody>
      </p:sp>
      <p:sp>
        <p:nvSpPr>
          <p:cNvPr id="5" name="Content Placeholder 2">
            <a:extLst>
              <a:ext uri="{FF2B5EF4-FFF2-40B4-BE49-F238E27FC236}">
                <a16:creationId xmlns:a16="http://schemas.microsoft.com/office/drawing/2014/main" id="{707CB5A8-980C-F694-B6CF-8167B59333BB}"/>
              </a:ext>
            </a:extLst>
          </p:cNvPr>
          <p:cNvSpPr>
            <a:spLocks noGrp="1"/>
          </p:cNvSpPr>
          <p:nvPr>
            <p:ph idx="1" hasCustomPrompt="1"/>
          </p:nvPr>
        </p:nvSpPr>
        <p:spPr>
          <a:xfrm>
            <a:off x="518400" y="1871663"/>
            <a:ext cx="5396625" cy="4230337"/>
          </a:xfrm>
        </p:spPr>
        <p:txBody>
          <a:bodyPr/>
          <a:lstStyle>
            <a:lvl1pPr>
              <a:defRPr/>
            </a:lvl1pPr>
            <a:lvl2pPr>
              <a:defRPr/>
            </a:lvl2pPr>
            <a:lvl3pPr>
              <a:defRPr/>
            </a:lvl3pPr>
            <a:lvl4pPr>
              <a:defRPr/>
            </a:lvl4pPr>
            <a:lvl5pPr>
              <a:defRPr/>
            </a:lvl5pPr>
          </a:lstStyle>
          <a:p>
            <a:pPr lvl="0"/>
            <a:r>
              <a:rPr lang="da-DK" noProof="0"/>
              <a:t>Klik for at tilføje tekst</a:t>
            </a:r>
          </a:p>
          <a:p>
            <a:pPr lvl="1"/>
            <a:r>
              <a:rPr lang="da-DK" noProof="0"/>
              <a:t>Andet Niveau</a:t>
            </a:r>
          </a:p>
          <a:p>
            <a:pPr lvl="2"/>
            <a:r>
              <a:rPr lang="da-DK" noProof="0"/>
              <a:t>Tredje Niveau</a:t>
            </a:r>
          </a:p>
        </p:txBody>
      </p:sp>
      <p:sp>
        <p:nvSpPr>
          <p:cNvPr id="3" name="Pladsholder til slidenummer 2">
            <a:extLst>
              <a:ext uri="{FF2B5EF4-FFF2-40B4-BE49-F238E27FC236}">
                <a16:creationId xmlns:a16="http://schemas.microsoft.com/office/drawing/2014/main" id="{1F03AA00-D4B5-0C35-A5B0-562376EAA709}"/>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192826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side">
    <p:bg>
      <p:bgRef idx="1001">
        <a:schemeClr val="bg1"/>
      </p:bgRef>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CBA8C2-5FDD-4C6C-A1AF-9BABA75E417A}"/>
              </a:ext>
            </a:extLst>
          </p:cNvPr>
          <p:cNvSpPr>
            <a:spLocks noGrp="1"/>
          </p:cNvSpPr>
          <p:nvPr>
            <p:ph type="pic" sz="quarter" idx="17" hasCustomPrompt="1"/>
          </p:nvPr>
        </p:nvSpPr>
        <p:spPr>
          <a:xfrm>
            <a:off x="0" y="0"/>
            <a:ext cx="12192000" cy="6858000"/>
          </a:xfrm>
        </p:spPr>
        <p:txBody>
          <a:bodyPr lIns="5914800" tIns="648000" anchor="ctr" anchorCtr="0"/>
          <a:lstStyle>
            <a:lvl1pPr marL="0" indent="0">
              <a:buNone/>
              <a:defRPr/>
            </a:lvl1pPr>
          </a:lstStyle>
          <a:p>
            <a:r>
              <a:rPr lang="da-DK"/>
              <a:t>Klik på ikonet for at tilføje baggrundsbillede</a:t>
            </a:r>
          </a:p>
        </p:txBody>
      </p:sp>
      <p:sp>
        <p:nvSpPr>
          <p:cNvPr id="2" name="Title 1"/>
          <p:cNvSpPr>
            <a:spLocks noGrp="1"/>
          </p:cNvSpPr>
          <p:nvPr>
            <p:ph type="ctrTitle" hasCustomPrompt="1"/>
          </p:nvPr>
        </p:nvSpPr>
        <p:spPr>
          <a:xfrm>
            <a:off x="539749" y="1394807"/>
            <a:ext cx="7286727" cy="2068025"/>
          </a:xfrm>
        </p:spPr>
        <p:txBody>
          <a:bodyPr anchor="b">
            <a:normAutofit/>
          </a:bodyPr>
          <a:lstStyle>
            <a:lvl1pPr algn="l">
              <a:lnSpc>
                <a:spcPct val="86000"/>
              </a:lnSpc>
              <a:defRPr sz="5200">
                <a:solidFill>
                  <a:schemeClr val="tx1"/>
                </a:solidFill>
              </a:defRPr>
            </a:lvl1pPr>
          </a:lstStyle>
          <a:p>
            <a:r>
              <a:rPr lang="da-DK"/>
              <a:t>Klik for at tilføje titel</a:t>
            </a:r>
          </a:p>
        </p:txBody>
      </p:sp>
      <p:sp>
        <p:nvSpPr>
          <p:cNvPr id="3" name="Subtitle 2"/>
          <p:cNvSpPr>
            <a:spLocks noGrp="1"/>
          </p:cNvSpPr>
          <p:nvPr>
            <p:ph type="subTitle" idx="1" hasCustomPrompt="1"/>
          </p:nvPr>
        </p:nvSpPr>
        <p:spPr>
          <a:xfrm>
            <a:off x="539750" y="3714750"/>
            <a:ext cx="5375276" cy="845820"/>
          </a:xfrm>
        </p:spPr>
        <p:txBody>
          <a:bodyPr/>
          <a:lstStyle>
            <a:lvl1pPr marL="0" indent="0" algn="l">
              <a:lnSpc>
                <a:spcPct val="100000"/>
              </a:lnSpc>
              <a:spcBef>
                <a:spcPts val="0"/>
              </a:spcBef>
              <a:buFont typeface="Arial" panose="020B0604020202020204" pitchFamily="34" charset="0"/>
              <a:buChar char="​"/>
              <a:defRPr sz="2000"/>
            </a:lvl1pPr>
            <a:lvl2pPr marL="0" indent="0" algn="l">
              <a:lnSpc>
                <a:spcPct val="100000"/>
              </a:lnSpc>
              <a:buFont typeface="Arial" panose="020B0604020202020204" pitchFamily="34" charset="0"/>
              <a:buNone/>
              <a:defRPr sz="2000"/>
            </a:lvl2pPr>
            <a:lvl3pPr marL="0" indent="0" algn="l">
              <a:lnSpc>
                <a:spcPct val="100000"/>
              </a:lnSpc>
              <a:buFont typeface="Arial" panose="020B0604020202020204" pitchFamily="34" charset="0"/>
              <a:buChar char="​"/>
              <a:defRPr sz="2000"/>
            </a:lvl3pPr>
            <a:lvl4pPr marL="0" indent="0" algn="l">
              <a:lnSpc>
                <a:spcPct val="100000"/>
              </a:lnSpc>
              <a:buFont typeface="Arial" panose="020B0604020202020204" pitchFamily="34" charset="0"/>
              <a:buChar char="​"/>
              <a:defRPr sz="2000"/>
            </a:lvl4pPr>
            <a:lvl5pPr marL="0" indent="0" algn="l">
              <a:lnSpc>
                <a:spcPct val="100000"/>
              </a:lnSpc>
              <a:buFont typeface="Arial" panose="020B0604020202020204" pitchFamily="34" charset="0"/>
              <a:buChar char="​"/>
              <a:defRPr sz="2000"/>
            </a:lvl5pPr>
            <a:lvl6pPr marL="0" indent="0" algn="l">
              <a:lnSpc>
                <a:spcPct val="100000"/>
              </a:lnSpc>
              <a:buFont typeface="Arial" panose="020B0604020202020204" pitchFamily="34" charset="0"/>
              <a:buChar char="​"/>
              <a:defRPr sz="2000"/>
            </a:lvl6pPr>
            <a:lvl7pPr marL="0" indent="0" algn="l">
              <a:lnSpc>
                <a:spcPct val="100000"/>
              </a:lnSpc>
              <a:buFont typeface="Arial" panose="020B0604020202020204" pitchFamily="34" charset="0"/>
              <a:buChar char="​"/>
              <a:defRPr sz="2000"/>
            </a:lvl7pPr>
            <a:lvl8pPr marL="0" indent="0" algn="l">
              <a:lnSpc>
                <a:spcPct val="100000"/>
              </a:lnSpc>
              <a:buFont typeface="Arial" panose="020B0604020202020204" pitchFamily="34" charset="0"/>
              <a:buChar char="​"/>
              <a:defRPr sz="2000"/>
            </a:lvl8pPr>
            <a:lvl9pPr marL="0" indent="0" algn="l">
              <a:lnSpc>
                <a:spcPct val="100000"/>
              </a:lnSpc>
              <a:buFont typeface="Arial" panose="020B0604020202020204" pitchFamily="34" charset="0"/>
              <a:buChar char="​"/>
              <a:defRPr sz="2000"/>
            </a:lvl9pPr>
          </a:lstStyle>
          <a:p>
            <a:r>
              <a:rPr lang="da-DK"/>
              <a:t>Klik for at tilføje underoverskrift i flere linjer</a:t>
            </a:r>
          </a:p>
        </p:txBody>
      </p:sp>
      <p:sp>
        <p:nvSpPr>
          <p:cNvPr id="15" name="Text Placeholder 14">
            <a:extLst>
              <a:ext uri="{FF2B5EF4-FFF2-40B4-BE49-F238E27FC236}">
                <a16:creationId xmlns:a16="http://schemas.microsoft.com/office/drawing/2014/main" id="{A150808B-E263-4FBC-9570-DFE480C0F8D2}"/>
              </a:ext>
            </a:extLst>
          </p:cNvPr>
          <p:cNvSpPr>
            <a:spLocks noGrp="1"/>
          </p:cNvSpPr>
          <p:nvPr>
            <p:ph type="body" sz="quarter" idx="13" hasCustomPrompt="1"/>
          </p:nvPr>
        </p:nvSpPr>
        <p:spPr>
          <a:xfrm>
            <a:off x="8186737" y="293147"/>
            <a:ext cx="1912938" cy="165730"/>
          </a:xfrm>
        </p:spPr>
        <p:txBody>
          <a:bodyPr/>
          <a:lstStyle>
            <a:lvl1pPr marL="0" indent="0">
              <a:spcBef>
                <a:spcPts val="0"/>
              </a:spcBef>
              <a:buFontTx/>
              <a:buNone/>
              <a:defRPr sz="900" baseline="0">
                <a:solidFill>
                  <a:schemeClr val="tx1"/>
                </a:solidFill>
              </a:defRPr>
            </a:lvl1pPr>
            <a:lvl2pPr marL="0" indent="0">
              <a:spcBef>
                <a:spcPts val="0"/>
              </a:spcBef>
              <a:buFontTx/>
              <a:buNone/>
              <a:defRPr sz="900" baseline="0"/>
            </a:lvl2pPr>
            <a:lvl3pPr marL="0" indent="0">
              <a:spcBef>
                <a:spcPts val="0"/>
              </a:spcBef>
              <a:buFontTx/>
              <a:buNone/>
              <a:defRPr sz="900" baseline="0"/>
            </a:lvl3pPr>
            <a:lvl4pPr>
              <a:spcBef>
                <a:spcPts val="0"/>
              </a:spcBef>
              <a:buFontTx/>
              <a:buNone/>
              <a:defRPr sz="900" baseline="0"/>
            </a:lvl4pPr>
            <a:lvl5pPr>
              <a:spcBef>
                <a:spcPts val="0"/>
              </a:spcBef>
              <a:buFontTx/>
              <a:buNone/>
              <a:defRPr sz="900" b="0" baseline="0"/>
            </a:lvl5pPr>
          </a:lstStyle>
          <a:p>
            <a:pPr lvl="0"/>
            <a:r>
              <a:rPr lang="da-DK"/>
              <a:t>Klik for at tilføje navn</a:t>
            </a:r>
          </a:p>
        </p:txBody>
      </p:sp>
      <p:sp>
        <p:nvSpPr>
          <p:cNvPr id="17" name="Text Placeholder 16">
            <a:extLst>
              <a:ext uri="{FF2B5EF4-FFF2-40B4-BE49-F238E27FC236}">
                <a16:creationId xmlns:a16="http://schemas.microsoft.com/office/drawing/2014/main" id="{848790F6-CFD6-41BF-996C-6434B29FA7D9}"/>
              </a:ext>
            </a:extLst>
          </p:cNvPr>
          <p:cNvSpPr>
            <a:spLocks noGrp="1"/>
          </p:cNvSpPr>
          <p:nvPr>
            <p:ph type="body" sz="quarter" idx="14" hasCustomPrompt="1"/>
          </p:nvPr>
        </p:nvSpPr>
        <p:spPr>
          <a:xfrm>
            <a:off x="8186737" y="458876"/>
            <a:ext cx="1912938" cy="188824"/>
          </a:xfrm>
        </p:spPr>
        <p:txBody>
          <a:bodyPr/>
          <a:lstStyle>
            <a:lvl1pPr marL="0" indent="0">
              <a:buNone/>
              <a:defRPr sz="900" baseline="0">
                <a:solidFill>
                  <a:schemeClr val="tx1"/>
                </a:solidFill>
              </a:defRPr>
            </a:lvl1pPr>
            <a:lvl2pPr marL="0" indent="0">
              <a:buNone/>
              <a:defRPr sz="900" baseline="0">
                <a:solidFill>
                  <a:schemeClr val="accent4"/>
                </a:solidFill>
              </a:defRPr>
            </a:lvl2pPr>
            <a:lvl3pPr marL="0" indent="0">
              <a:buNone/>
              <a:defRPr sz="900" baseline="0">
                <a:solidFill>
                  <a:schemeClr val="accent4"/>
                </a:solidFill>
              </a:defRPr>
            </a:lvl3pPr>
            <a:lvl4pPr>
              <a:buNone/>
              <a:defRPr sz="900" baseline="0">
                <a:solidFill>
                  <a:schemeClr val="accent4"/>
                </a:solidFill>
              </a:defRPr>
            </a:lvl4pPr>
            <a:lvl5pPr>
              <a:buNone/>
              <a:defRPr sz="900" b="0" baseline="0">
                <a:solidFill>
                  <a:schemeClr val="accent4"/>
                </a:solidFill>
              </a:defRPr>
            </a:lvl5pPr>
          </a:lstStyle>
          <a:p>
            <a:pPr lvl="0"/>
            <a:r>
              <a:rPr lang="da-DK"/>
              <a:t>Klik for at tilføje titel</a:t>
            </a:r>
          </a:p>
        </p:txBody>
      </p:sp>
      <p:sp>
        <p:nvSpPr>
          <p:cNvPr id="11" name="Date Placeholder 10">
            <a:extLst>
              <a:ext uri="{FF2B5EF4-FFF2-40B4-BE49-F238E27FC236}">
                <a16:creationId xmlns:a16="http://schemas.microsoft.com/office/drawing/2014/main" id="{697343A0-2427-49D0-86FF-278091551D9C}"/>
              </a:ext>
            </a:extLst>
          </p:cNvPr>
          <p:cNvSpPr>
            <a:spLocks noGrp="1"/>
          </p:cNvSpPr>
          <p:nvPr>
            <p:ph type="dt" sz="half" idx="10"/>
          </p:nvPr>
        </p:nvSpPr>
        <p:spPr>
          <a:xfrm>
            <a:off x="10099675" y="293146"/>
            <a:ext cx="1550988" cy="165730"/>
          </a:xfrm>
        </p:spPr>
        <p:txBody>
          <a:bodyPr anchor="t" anchorCtr="0"/>
          <a:lstStyle>
            <a:lvl1pPr>
              <a:defRPr sz="900">
                <a:solidFill>
                  <a:schemeClr val="tx1"/>
                </a:solidFill>
              </a:defRPr>
            </a:lvl1pPr>
          </a:lstStyle>
          <a:p>
            <a:endParaRPr lang="da-DK"/>
          </a:p>
        </p:txBody>
      </p:sp>
      <p:sp>
        <p:nvSpPr>
          <p:cNvPr id="33" name="Text Placeholder 32">
            <a:extLst>
              <a:ext uri="{FF2B5EF4-FFF2-40B4-BE49-F238E27FC236}">
                <a16:creationId xmlns:a16="http://schemas.microsoft.com/office/drawing/2014/main" id="{2F201FEA-52FB-489F-B455-E00A9F3B6E4B}"/>
              </a:ext>
            </a:extLst>
          </p:cNvPr>
          <p:cNvSpPr>
            <a:spLocks noGrp="1"/>
          </p:cNvSpPr>
          <p:nvPr>
            <p:ph type="body" sz="quarter" idx="16"/>
          </p:nvPr>
        </p:nvSpPr>
        <p:spPr>
          <a:xfrm>
            <a:off x="2" y="4874291"/>
            <a:ext cx="12193199" cy="666000"/>
          </a:xfrm>
          <a:custGeom>
            <a:avLst/>
            <a:gdLst>
              <a:gd name="connsiteX0" fmla="*/ 11429193 w 12193199"/>
              <a:gd name="connsiteY0" fmla="*/ 0 h 666000"/>
              <a:gd name="connsiteX1" fmla="*/ 12193199 w 12193199"/>
              <a:gd name="connsiteY1" fmla="*/ 0 h 666000"/>
              <a:gd name="connsiteX2" fmla="*/ 12193199 w 12193199"/>
              <a:gd name="connsiteY2" fmla="*/ 666000 h 666000"/>
              <a:gd name="connsiteX3" fmla="*/ 11251628 w 12193199"/>
              <a:gd name="connsiteY3" fmla="*/ 666000 h 666000"/>
              <a:gd name="connsiteX4" fmla="*/ 9358812 w 12193199"/>
              <a:gd name="connsiteY4" fmla="*/ 0 h 666000"/>
              <a:gd name="connsiteX5" fmla="*/ 10921492 w 12193199"/>
              <a:gd name="connsiteY5" fmla="*/ 0 h 666000"/>
              <a:gd name="connsiteX6" fmla="*/ 10743406 w 12193199"/>
              <a:gd name="connsiteY6" fmla="*/ 666000 h 666000"/>
              <a:gd name="connsiteX7" fmla="*/ 9181247 w 12193199"/>
              <a:gd name="connsiteY7" fmla="*/ 666000 h 666000"/>
              <a:gd name="connsiteX8" fmla="*/ 7288431 w 12193199"/>
              <a:gd name="connsiteY8" fmla="*/ 0 h 666000"/>
              <a:gd name="connsiteX9" fmla="*/ 8850590 w 12193199"/>
              <a:gd name="connsiteY9" fmla="*/ 0 h 666000"/>
              <a:gd name="connsiteX10" fmla="*/ 8673025 w 12193199"/>
              <a:gd name="connsiteY10" fmla="*/ 666000 h 666000"/>
              <a:gd name="connsiteX11" fmla="*/ 7110345 w 12193199"/>
              <a:gd name="connsiteY11" fmla="*/ 666000 h 666000"/>
              <a:gd name="connsiteX12" fmla="*/ 5217530 w 12193199"/>
              <a:gd name="connsiteY12" fmla="*/ 0 h 666000"/>
              <a:gd name="connsiteX13" fmla="*/ 6779167 w 12193199"/>
              <a:gd name="connsiteY13" fmla="*/ 0 h 666000"/>
              <a:gd name="connsiteX14" fmla="*/ 6602643 w 12193199"/>
              <a:gd name="connsiteY14" fmla="*/ 666000 h 666000"/>
              <a:gd name="connsiteX15" fmla="*/ 5039963 w 12193199"/>
              <a:gd name="connsiteY15" fmla="*/ 666000 h 666000"/>
              <a:gd name="connsiteX16" fmla="*/ 3147148 w 12193199"/>
              <a:gd name="connsiteY16" fmla="*/ 0 h 666000"/>
              <a:gd name="connsiteX17" fmla="*/ 4708786 w 12193199"/>
              <a:gd name="connsiteY17" fmla="*/ 0 h 666000"/>
              <a:gd name="connsiteX18" fmla="*/ 4532262 w 12193199"/>
              <a:gd name="connsiteY18" fmla="*/ 666000 h 666000"/>
              <a:gd name="connsiteX19" fmla="*/ 2969583 w 12193199"/>
              <a:gd name="connsiteY19" fmla="*/ 666000 h 666000"/>
              <a:gd name="connsiteX20" fmla="*/ 1075725 w 12193199"/>
              <a:gd name="connsiteY20" fmla="*/ 0 h 666000"/>
              <a:gd name="connsiteX21" fmla="*/ 2638405 w 12193199"/>
              <a:gd name="connsiteY21" fmla="*/ 0 h 666000"/>
              <a:gd name="connsiteX22" fmla="*/ 2461360 w 12193199"/>
              <a:gd name="connsiteY22" fmla="*/ 666000 h 666000"/>
              <a:gd name="connsiteX23" fmla="*/ 898681 w 12193199"/>
              <a:gd name="connsiteY23" fmla="*/ 666000 h 666000"/>
              <a:gd name="connsiteX24" fmla="*/ 0 w 12193199"/>
              <a:gd name="connsiteY24" fmla="*/ 0 h 666000"/>
              <a:gd name="connsiteX25" fmla="*/ 567504 w 12193199"/>
              <a:gd name="connsiteY25" fmla="*/ 0 h 666000"/>
              <a:gd name="connsiteX26" fmla="*/ 389939 w 12193199"/>
              <a:gd name="connsiteY26" fmla="*/ 666000 h 666000"/>
              <a:gd name="connsiteX27" fmla="*/ 0 w 12193199"/>
              <a:gd name="connsiteY27"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3199" h="666000">
                <a:moveTo>
                  <a:pt x="11429193" y="0"/>
                </a:moveTo>
                <a:lnTo>
                  <a:pt x="12193199" y="0"/>
                </a:lnTo>
                <a:lnTo>
                  <a:pt x="12193199" y="666000"/>
                </a:lnTo>
                <a:lnTo>
                  <a:pt x="11251628" y="666000"/>
                </a:lnTo>
                <a:close/>
                <a:moveTo>
                  <a:pt x="9358812" y="0"/>
                </a:moveTo>
                <a:lnTo>
                  <a:pt x="10921492" y="0"/>
                </a:lnTo>
                <a:lnTo>
                  <a:pt x="10743406" y="666000"/>
                </a:lnTo>
                <a:lnTo>
                  <a:pt x="9181247" y="666000"/>
                </a:lnTo>
                <a:close/>
                <a:moveTo>
                  <a:pt x="7288431" y="0"/>
                </a:moveTo>
                <a:lnTo>
                  <a:pt x="8850590" y="0"/>
                </a:lnTo>
                <a:lnTo>
                  <a:pt x="8673025" y="666000"/>
                </a:lnTo>
                <a:lnTo>
                  <a:pt x="7110345" y="666000"/>
                </a:lnTo>
                <a:close/>
                <a:moveTo>
                  <a:pt x="5217530" y="0"/>
                </a:moveTo>
                <a:lnTo>
                  <a:pt x="6779167" y="0"/>
                </a:lnTo>
                <a:lnTo>
                  <a:pt x="6602643" y="666000"/>
                </a:lnTo>
                <a:lnTo>
                  <a:pt x="5039963" y="666000"/>
                </a:lnTo>
                <a:close/>
                <a:moveTo>
                  <a:pt x="3147148" y="0"/>
                </a:moveTo>
                <a:lnTo>
                  <a:pt x="4708786" y="0"/>
                </a:lnTo>
                <a:lnTo>
                  <a:pt x="4532262" y="666000"/>
                </a:lnTo>
                <a:lnTo>
                  <a:pt x="2969583" y="666000"/>
                </a:lnTo>
                <a:close/>
                <a:moveTo>
                  <a:pt x="1075725" y="0"/>
                </a:moveTo>
                <a:lnTo>
                  <a:pt x="2638405" y="0"/>
                </a:lnTo>
                <a:lnTo>
                  <a:pt x="2461360" y="666000"/>
                </a:lnTo>
                <a:lnTo>
                  <a:pt x="898681" y="666000"/>
                </a:lnTo>
                <a:close/>
                <a:moveTo>
                  <a:pt x="0" y="0"/>
                </a:moveTo>
                <a:lnTo>
                  <a:pt x="567504" y="0"/>
                </a:lnTo>
                <a:lnTo>
                  <a:pt x="389939" y="666000"/>
                </a:lnTo>
                <a:lnTo>
                  <a:pt x="0" y="666000"/>
                </a:lnTo>
                <a:close/>
              </a:path>
            </a:pathLst>
          </a:custGeom>
          <a:solidFill>
            <a:schemeClr val="accent4"/>
          </a:solidFill>
        </p:spPr>
        <p:txBody>
          <a:bodyPr wrap="square">
            <a:noAutofit/>
          </a:bodyPr>
          <a:lstStyle>
            <a:lvl1pPr marL="0" indent="0">
              <a:buNone/>
              <a:defRPr sz="100">
                <a:noFill/>
              </a:defRPr>
            </a:lvl1pPr>
          </a:lstStyle>
          <a:p>
            <a:pPr lvl="0"/>
            <a:r>
              <a:rPr lang="da-DK"/>
              <a:t>Klik for at redigere teksttypografierne i masteren</a:t>
            </a:r>
          </a:p>
        </p:txBody>
      </p:sp>
      <p:sp>
        <p:nvSpPr>
          <p:cNvPr id="26" name="Footer Placeholder 3">
            <a:extLst>
              <a:ext uri="{FF2B5EF4-FFF2-40B4-BE49-F238E27FC236}">
                <a16:creationId xmlns:a16="http://schemas.microsoft.com/office/drawing/2014/main" id="{BC8A0B44-7BEC-4535-AD60-7EC23794D93A}"/>
              </a:ext>
            </a:extLst>
          </p:cNvPr>
          <p:cNvSpPr>
            <a:spLocks noGrp="1"/>
          </p:cNvSpPr>
          <p:nvPr userDrawn="1">
            <p:ph type="ftr" sz="quarter" idx="11"/>
          </p:nvPr>
        </p:nvSpPr>
        <p:spPr>
          <a:xfrm>
            <a:off x="0" y="6912000"/>
            <a:ext cx="0" cy="0"/>
          </a:xfrm>
        </p:spPr>
        <p:txBody>
          <a:bodyPr/>
          <a:lstStyle>
            <a:lvl1pPr>
              <a:defRPr sz="100">
                <a:noFill/>
              </a:defRPr>
            </a:lvl1pPr>
          </a:lstStyle>
          <a:p>
            <a:r>
              <a:rPr lang="da-DK"/>
              <a:t>Temamøde om ICS2 for sø-, vej- og jernbanetransport 25. september 2024</a:t>
            </a:r>
          </a:p>
        </p:txBody>
      </p:sp>
      <p:sp>
        <p:nvSpPr>
          <p:cNvPr id="27" name="Slide Number Placeholder 4">
            <a:extLst>
              <a:ext uri="{FF2B5EF4-FFF2-40B4-BE49-F238E27FC236}">
                <a16:creationId xmlns:a16="http://schemas.microsoft.com/office/drawing/2014/main" id="{EF8ABEC4-FE86-479C-9494-A3482DA451EB}"/>
              </a:ext>
            </a:extLst>
          </p:cNvPr>
          <p:cNvSpPr>
            <a:spLocks noGrp="1"/>
          </p:cNvSpPr>
          <p:nvPr userDrawn="1">
            <p:ph type="sldNum" sz="quarter" idx="12"/>
          </p:nvPr>
        </p:nvSpPr>
        <p:spPr>
          <a:xfrm>
            <a:off x="540000" y="234000"/>
            <a:ext cx="1288800" cy="360000"/>
          </a:xfrm>
          <a:blipFill>
            <a:blip r:embed="rId2"/>
            <a:stretch>
              <a:fillRect/>
            </a:stretch>
          </a:blipFill>
        </p:spPr>
        <p:txBody>
          <a:bodyPr/>
          <a:lstStyle>
            <a:lvl1pP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62467265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del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6"/>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7288214"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8186738" y="1871663"/>
            <a:ext cx="3463924" cy="4229100"/>
          </a:xfrm>
          <a:solidFill>
            <a:schemeClr val="bg2"/>
          </a:solidFill>
        </p:spPr>
        <p:txBody>
          <a:bodyPr lIns="540000" tIns="900000" rIns="540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986362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delt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7288214" cy="4282763"/>
          </a:xfrm>
        </p:spPr>
        <p:txBody>
          <a:bodyPr/>
          <a:lstStyle>
            <a:lvl1pPr>
              <a:defRPr/>
            </a:lvl1pPr>
          </a:lstStyle>
          <a:p>
            <a:pPr lvl="0"/>
            <a:r>
              <a:rPr lang="da-DK"/>
              <a:t>Klik for at tilføje tekst eller klik på tabel-/graf-/SmartArt- eller video-ikon for at indsætte objekt. For at indsætte billede, skift til layout Todelt #1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8186737" y="1818001"/>
            <a:ext cx="3463926" cy="4282764"/>
          </a:xfrm>
        </p:spPr>
        <p:txBody>
          <a:bodyPr/>
          <a:lstStyle>
            <a:lvl1pPr>
              <a:defRPr/>
            </a:lvl1pPr>
          </a:lstStyle>
          <a:p>
            <a:pPr lvl="0"/>
            <a:r>
              <a:rPr lang="da-DK"/>
              <a:t>Klik for at tilføje tekst eller klik på tabel-/graf-/SmartArt- eller video-ikon for at indsætte objekt. For at indsætte billede, skift til layout: Todelt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0802230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 + billede til ka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5375275"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5375276"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537527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6275389" y="0"/>
            <a:ext cx="5916612" cy="68580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
        <p:nvSpPr>
          <p:cNvPr id="13" name="Date Placeholder 3">
            <a:extLst>
              <a:ext uri="{FF2B5EF4-FFF2-40B4-BE49-F238E27FC236}">
                <a16:creationId xmlns:a16="http://schemas.microsoft.com/office/drawing/2014/main" id="{0369F211-FDD1-4E92-95B5-71B9EC9798BD}"/>
              </a:ext>
            </a:extLst>
          </p:cNvPr>
          <p:cNvSpPr>
            <a:spLocks noGrp="1"/>
          </p:cNvSpPr>
          <p:nvPr>
            <p:ph type="dt" sz="half" idx="2"/>
          </p:nvPr>
        </p:nvSpPr>
        <p:spPr>
          <a:xfrm>
            <a:off x="0" y="6912000"/>
            <a:ext cx="0" cy="0"/>
          </a:xfrm>
          <a:prstGeom prst="rect">
            <a:avLst/>
          </a:prstGeom>
        </p:spPr>
        <p:txBody>
          <a:bodyPr vert="horz" lIns="0" tIns="0" rIns="0" bIns="0" rtlCol="0" anchor="b" anchorCtr="0"/>
          <a:lstStyle>
            <a:lvl1pPr algn="l">
              <a:defRPr sz="100">
                <a:noFill/>
              </a:defRPr>
            </a:lvl1pPr>
          </a:lstStyle>
          <a:p>
            <a:endParaRPr lang="da-DK"/>
          </a:p>
        </p:txBody>
      </p:sp>
    </p:spTree>
    <p:extLst>
      <p:ext uri="{BB962C8B-B14F-4D97-AF65-F5344CB8AC3E}">
        <p14:creationId xmlns:p14="http://schemas.microsoft.com/office/powerpoint/2010/main" val="4145972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vside grafik - san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23AE5DC-7995-4788-C2A2-B65AE2F4E361}"/>
              </a:ext>
            </a:extLst>
          </p:cNvPr>
          <p:cNvSpPr/>
          <p:nvPr userDrawn="1"/>
        </p:nvSpPr>
        <p:spPr>
          <a:xfrm>
            <a:off x="6273600" y="0"/>
            <a:ext cx="59184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5400000"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5399087" cy="374400"/>
          </a:xfrm>
        </p:spPr>
        <p:txBody>
          <a:bodyPr/>
          <a:lstStyle>
            <a:lvl1pPr marL="0" indent="0">
              <a:buNone/>
              <a:defRPr sz="1800"/>
            </a:lvl1pPr>
          </a:lstStyle>
          <a:p>
            <a:pPr lvl="0"/>
            <a:r>
              <a:rPr lang="da-DK"/>
              <a:t>Underoverskrift</a:t>
            </a:r>
          </a:p>
        </p:txBody>
      </p:sp>
      <p:sp>
        <p:nvSpPr>
          <p:cNvPr id="4" name="Content Placeholder 2">
            <a:extLst>
              <a:ext uri="{FF2B5EF4-FFF2-40B4-BE49-F238E27FC236}">
                <a16:creationId xmlns:a16="http://schemas.microsoft.com/office/drawing/2014/main" id="{58F9072F-8116-26A6-242E-09DBF1368E68}"/>
              </a:ext>
            </a:extLst>
          </p:cNvPr>
          <p:cNvSpPr>
            <a:spLocks noGrp="1"/>
          </p:cNvSpPr>
          <p:nvPr>
            <p:ph idx="1" hasCustomPrompt="1"/>
          </p:nvPr>
        </p:nvSpPr>
        <p:spPr>
          <a:xfrm>
            <a:off x="518400" y="1871663"/>
            <a:ext cx="5396625" cy="4230337"/>
          </a:xfrm>
        </p:spPr>
        <p:txBody>
          <a:bodyPr/>
          <a:lstStyle>
            <a:lvl1pPr>
              <a:defRPr/>
            </a:lvl1pPr>
            <a:lvl2pPr>
              <a:defRPr/>
            </a:lvl2pPr>
            <a:lvl3pPr>
              <a:defRPr/>
            </a:lvl3pPr>
            <a:lvl4pPr>
              <a:defRPr/>
            </a:lvl4pPr>
            <a:lvl5pPr>
              <a:defRPr/>
            </a:lvl5pPr>
          </a:lstStyle>
          <a:p>
            <a:pPr lvl="0"/>
            <a:r>
              <a:rPr lang="da-DK" noProof="0"/>
              <a:t>Klik for at tilføje tekst</a:t>
            </a:r>
          </a:p>
          <a:p>
            <a:pPr lvl="1"/>
            <a:r>
              <a:rPr lang="da-DK" noProof="0"/>
              <a:t>Andet Niveau</a:t>
            </a:r>
          </a:p>
          <a:p>
            <a:pPr lvl="2"/>
            <a:r>
              <a:rPr lang="da-DK" noProof="0"/>
              <a:t>Tredje Niveau</a:t>
            </a:r>
          </a:p>
        </p:txBody>
      </p:sp>
      <p:sp>
        <p:nvSpPr>
          <p:cNvPr id="3" name="Pladsholder til slidenummer 2">
            <a:extLst>
              <a:ext uri="{FF2B5EF4-FFF2-40B4-BE49-F238E27FC236}">
                <a16:creationId xmlns:a16="http://schemas.microsoft.com/office/drawing/2014/main" id="{4100FAAD-1AEB-E9D6-DE10-A58A282F0A9C}"/>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30695949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pitel/ afslutning">
    <p:spTree>
      <p:nvGrpSpPr>
        <p:cNvPr id="1" name=""/>
        <p:cNvGrpSpPr/>
        <p:nvPr/>
      </p:nvGrpSpPr>
      <p:grpSpPr>
        <a:xfrm>
          <a:off x="0" y="0"/>
          <a:ext cx="0" cy="0"/>
          <a:chOff x="0" y="0"/>
          <a:chExt cx="0" cy="0"/>
        </a:xfrm>
      </p:grpSpPr>
      <p:sp>
        <p:nvSpPr>
          <p:cNvPr id="7" name="Baggr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4" name="Picture Placeholder 13">
            <a:extLst>
              <a:ext uri="{FF2B5EF4-FFF2-40B4-BE49-F238E27FC236}">
                <a16:creationId xmlns:a16="http://schemas.microsoft.com/office/drawing/2014/main" id="{1F6E5B2F-CC3D-4D86-99BE-8EA3E717668B}"/>
              </a:ext>
            </a:extLst>
          </p:cNvPr>
          <p:cNvSpPr>
            <a:spLocks noGrp="1"/>
          </p:cNvSpPr>
          <p:nvPr>
            <p:ph type="pic" sz="quarter" idx="17" hasCustomPrompt="1"/>
          </p:nvPr>
        </p:nvSpPr>
        <p:spPr>
          <a:xfrm>
            <a:off x="0" y="0"/>
            <a:ext cx="12192000" cy="6858000"/>
          </a:xfrm>
          <a:solidFill>
            <a:schemeClr val="tx1"/>
          </a:solidFill>
        </p:spPr>
        <p:txBody>
          <a:bodyPr lIns="5914800" tIns="648000" anchor="ctr" anchorCtr="0"/>
          <a:lstStyle>
            <a:lvl1pPr marL="0" indent="0">
              <a:buNone/>
              <a:defRPr>
                <a:solidFill>
                  <a:schemeClr val="bg1"/>
                </a:solidFill>
              </a:defRPr>
            </a:lvl1pPr>
          </a:lstStyle>
          <a:p>
            <a:r>
              <a:rPr lang="da-DK"/>
              <a:t>Klik på ikonet for at tilføje baggrundsbillede eller grafik</a:t>
            </a:r>
          </a:p>
        </p:txBody>
      </p:sp>
      <p:sp>
        <p:nvSpPr>
          <p:cNvPr id="2" name="Title 1"/>
          <p:cNvSpPr>
            <a:spLocks noGrp="1"/>
          </p:cNvSpPr>
          <p:nvPr>
            <p:ph type="ctrTitle" hasCustomPrompt="1"/>
          </p:nvPr>
        </p:nvSpPr>
        <p:spPr>
          <a:xfrm>
            <a:off x="539749" y="814665"/>
            <a:ext cx="7288214" cy="2039815"/>
          </a:xfrm>
        </p:spPr>
        <p:txBody>
          <a:bodyPr anchor="b">
            <a:normAutofit/>
          </a:bodyPr>
          <a:lstStyle>
            <a:lvl1pPr algn="l">
              <a:defRPr sz="5200">
                <a:solidFill>
                  <a:schemeClr val="bg1"/>
                </a:solidFill>
              </a:defRPr>
            </a:lvl1pPr>
          </a:lstStyle>
          <a:p>
            <a:r>
              <a:rPr lang="da-DK"/>
              <a:t>Klik for at tilføje titel</a:t>
            </a:r>
          </a:p>
        </p:txBody>
      </p:sp>
      <p:sp>
        <p:nvSpPr>
          <p:cNvPr id="3" name="Subtitle 2"/>
          <p:cNvSpPr>
            <a:spLocks noGrp="1"/>
          </p:cNvSpPr>
          <p:nvPr>
            <p:ph type="subTitle" idx="1" hasCustomPrompt="1"/>
          </p:nvPr>
        </p:nvSpPr>
        <p:spPr>
          <a:xfrm>
            <a:off x="539750" y="3718762"/>
            <a:ext cx="5375276" cy="876098"/>
          </a:xfrm>
        </p:spPr>
        <p:txBody>
          <a:bodyPr/>
          <a:lstStyle>
            <a:lvl1pPr marL="0" indent="0" algn="l">
              <a:lnSpc>
                <a:spcPct val="100000"/>
              </a:lnSpc>
              <a:spcBef>
                <a:spcPts val="0"/>
              </a:spcBef>
              <a:buFont typeface="Arial" panose="020B0604020202020204" pitchFamily="34" charset="0"/>
              <a:buChar char="​"/>
              <a:defRPr sz="2000">
                <a:solidFill>
                  <a:schemeClr val="bg1"/>
                </a:solidFill>
              </a:defRPr>
            </a:lvl1pPr>
            <a:lvl2pPr marL="0" indent="0" algn="l">
              <a:lnSpc>
                <a:spcPct val="100000"/>
              </a:lnSpc>
              <a:buFont typeface="Arial" panose="020B0604020202020204" pitchFamily="34" charset="0"/>
              <a:buNone/>
              <a:defRPr sz="2000">
                <a:solidFill>
                  <a:schemeClr val="bg1"/>
                </a:solidFill>
              </a:defRPr>
            </a:lvl2pPr>
            <a:lvl3pPr marL="0" indent="0" algn="l">
              <a:lnSpc>
                <a:spcPct val="100000"/>
              </a:lnSpc>
              <a:buFont typeface="Arial" panose="020B0604020202020204" pitchFamily="34" charset="0"/>
              <a:buChar char="​"/>
              <a:defRPr sz="2000">
                <a:solidFill>
                  <a:schemeClr val="bg1"/>
                </a:solidFill>
              </a:defRPr>
            </a:lvl3pPr>
            <a:lvl4pPr marL="0" indent="0" algn="l">
              <a:lnSpc>
                <a:spcPct val="100000"/>
              </a:lnSpc>
              <a:buFont typeface="Arial" panose="020B0604020202020204" pitchFamily="34" charset="0"/>
              <a:buChar char="​"/>
              <a:defRPr sz="2000">
                <a:solidFill>
                  <a:schemeClr val="bg1"/>
                </a:solidFill>
              </a:defRPr>
            </a:lvl4pPr>
            <a:lvl5pPr marL="0" indent="0" algn="l">
              <a:lnSpc>
                <a:spcPct val="100000"/>
              </a:lnSpc>
              <a:buFont typeface="Arial" panose="020B0604020202020204" pitchFamily="34" charset="0"/>
              <a:buChar char="​"/>
              <a:defRPr sz="2000">
                <a:solidFill>
                  <a:schemeClr val="bg1"/>
                </a:solidFill>
              </a:defRPr>
            </a:lvl5pPr>
            <a:lvl6pPr marL="0" indent="0" algn="l">
              <a:lnSpc>
                <a:spcPct val="100000"/>
              </a:lnSpc>
              <a:buFont typeface="Arial" panose="020B0604020202020204" pitchFamily="34" charset="0"/>
              <a:buChar char="​"/>
              <a:defRPr sz="2000">
                <a:solidFill>
                  <a:schemeClr val="bg1"/>
                </a:solidFill>
              </a:defRPr>
            </a:lvl6pPr>
            <a:lvl7pPr marL="0" indent="0" algn="l">
              <a:lnSpc>
                <a:spcPct val="100000"/>
              </a:lnSpc>
              <a:buFont typeface="Arial" panose="020B0604020202020204" pitchFamily="34" charset="0"/>
              <a:buChar char="​"/>
              <a:defRPr sz="2000">
                <a:solidFill>
                  <a:schemeClr val="bg1"/>
                </a:solidFill>
              </a:defRPr>
            </a:lvl7pPr>
            <a:lvl8pPr marL="0" indent="0" algn="l">
              <a:lnSpc>
                <a:spcPct val="100000"/>
              </a:lnSpc>
              <a:buFont typeface="Arial" panose="020B0604020202020204" pitchFamily="34" charset="0"/>
              <a:buChar char="​"/>
              <a:defRPr sz="2000">
                <a:solidFill>
                  <a:schemeClr val="bg1"/>
                </a:solidFill>
              </a:defRPr>
            </a:lvl8pPr>
            <a:lvl9pPr marL="0" indent="0" algn="l">
              <a:lnSpc>
                <a:spcPct val="100000"/>
              </a:lnSpc>
              <a:buFont typeface="Arial" panose="020B0604020202020204" pitchFamily="34" charset="0"/>
              <a:buChar char="​"/>
              <a:tabLst/>
              <a:defRPr sz="2000">
                <a:solidFill>
                  <a:schemeClr val="bg1"/>
                </a:solidFill>
              </a:defRPr>
            </a:lvl9pPr>
          </a:lstStyle>
          <a:p>
            <a:r>
              <a:rPr lang="da-DK"/>
              <a:t>Klik for at tilføje underoverskrift i flere linjer</a:t>
            </a:r>
          </a:p>
        </p:txBody>
      </p:sp>
      <p:sp>
        <p:nvSpPr>
          <p:cNvPr id="10" name="Date Placeholder 9">
            <a:extLst>
              <a:ext uri="{FF2B5EF4-FFF2-40B4-BE49-F238E27FC236}">
                <a16:creationId xmlns:a16="http://schemas.microsoft.com/office/drawing/2014/main" id="{F37FCB1C-BAA5-4AD0-A596-1E19BB8CFC52}"/>
              </a:ext>
            </a:extLst>
          </p:cNvPr>
          <p:cNvSpPr>
            <a:spLocks noGrp="1"/>
          </p:cNvSpPr>
          <p:nvPr>
            <p:ph type="dt" sz="half" idx="10"/>
          </p:nvPr>
        </p:nvSpPr>
        <p:spPr/>
        <p:txBody>
          <a:bodyPr/>
          <a:lstStyle>
            <a:lvl1pPr>
              <a:defRPr>
                <a:solidFill>
                  <a:schemeClr val="bg1"/>
                </a:solidFill>
              </a:defRPr>
            </a:lvl1pPr>
          </a:lstStyle>
          <a:p>
            <a:endParaRPr lang="da-DK"/>
          </a:p>
        </p:txBody>
      </p:sp>
      <p:sp>
        <p:nvSpPr>
          <p:cNvPr id="11" name="Footer Placeholder 10">
            <a:extLst>
              <a:ext uri="{FF2B5EF4-FFF2-40B4-BE49-F238E27FC236}">
                <a16:creationId xmlns:a16="http://schemas.microsoft.com/office/drawing/2014/main" id="{64B2E2A9-DAAF-417C-8959-E5C42D13159C}"/>
              </a:ext>
            </a:extLst>
          </p:cNvPr>
          <p:cNvSpPr>
            <a:spLocks noGrp="1"/>
          </p:cNvSpPr>
          <p:nvPr>
            <p:ph type="ftr" sz="quarter" idx="11"/>
          </p:nvPr>
        </p:nvSpPr>
        <p:spPr/>
        <p:txBody>
          <a:bodyPr/>
          <a:lstStyle>
            <a:lvl1pPr>
              <a:defRPr>
                <a:solidFill>
                  <a:schemeClr val="bg1"/>
                </a:solidFill>
              </a:defRPr>
            </a:lvl1p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0E371C9F-ADA4-4BAA-8125-BEED3FADD19E}"/>
              </a:ext>
            </a:extLst>
          </p:cNvPr>
          <p:cNvSpPr>
            <a:spLocks noGrp="1"/>
          </p:cNvSpPr>
          <p:nvPr>
            <p:ph type="sldNum" sz="quarter" idx="12"/>
          </p:nvPr>
        </p:nvSpPr>
        <p:spPr/>
        <p:txBody>
          <a:bodyPr/>
          <a:lstStyle>
            <a:lvl1pPr>
              <a:defRPr>
                <a:solidFill>
                  <a:schemeClr val="bg1"/>
                </a:solidFill>
              </a:defRPr>
            </a:lvl1pPr>
          </a:lstStyle>
          <a:p>
            <a:r>
              <a:rPr lang="da-DK"/>
              <a:t>Side </a:t>
            </a:r>
            <a:fld id="{24C8C45C-947F-4981-8B3F-4F32E973C901}" type="slidenum">
              <a:rPr lang="da-DK" smtClean="0"/>
              <a:pPr/>
              <a:t>‹nr.›</a:t>
            </a:fld>
            <a:endParaRPr lang="da-DK"/>
          </a:p>
        </p:txBody>
      </p:sp>
      <p:sp>
        <p:nvSpPr>
          <p:cNvPr id="5" name="Krone">
            <a:extLst>
              <a:ext uri="{FF2B5EF4-FFF2-40B4-BE49-F238E27FC236}">
                <a16:creationId xmlns:a16="http://schemas.microsoft.com/office/drawing/2014/main" id="{BF531D83-06D7-4122-82CA-B776865B9471}"/>
              </a:ext>
            </a:extLst>
          </p:cNvPr>
          <p:cNvSpPr>
            <a:spLocks noGrp="1"/>
          </p:cNvSpPr>
          <p:nvPr>
            <p:ph type="body" sz="quarter" idx="18"/>
          </p:nvPr>
        </p:nvSpPr>
        <p:spPr>
          <a:xfrm>
            <a:off x="540000" y="6310800"/>
            <a:ext cx="248400" cy="244800"/>
          </a:xfrm>
          <a:blipFill>
            <a:blip r:embed="rId2"/>
            <a:stretch>
              <a:fillRect/>
            </a:stretch>
          </a:blipFill>
        </p:spPr>
        <p:txBody>
          <a:bodyPr/>
          <a:lstStyle>
            <a:lvl1pPr marL="0" indent="0">
              <a:buNone/>
              <a:defRPr sz="100">
                <a:noFill/>
              </a:defRPr>
            </a:lvl1pPr>
            <a:lvl2pPr marL="216000" indent="0">
              <a:buNone/>
              <a:defRPr sz="100">
                <a:noFill/>
              </a:defRPr>
            </a:lvl2pPr>
            <a:lvl3pPr marL="432000" indent="0">
              <a:buNone/>
              <a:defRPr sz="100">
                <a:noFill/>
              </a:defRPr>
            </a:lvl3pPr>
            <a:lvl4pPr>
              <a:buNone/>
              <a:defRPr sz="100">
                <a:noFill/>
              </a:defRPr>
            </a:lvl4pPr>
            <a:lvl5pPr>
              <a:buNone/>
              <a:defRPr sz="100">
                <a:no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4" name="Text Placeholder 23">
            <a:extLst>
              <a:ext uri="{FF2B5EF4-FFF2-40B4-BE49-F238E27FC236}">
                <a16:creationId xmlns:a16="http://schemas.microsoft.com/office/drawing/2014/main" id="{712FCB40-1213-4319-80C9-37D05834DA49}"/>
              </a:ext>
            </a:extLst>
          </p:cNvPr>
          <p:cNvSpPr>
            <a:spLocks noGrp="1"/>
          </p:cNvSpPr>
          <p:nvPr userDrawn="1">
            <p:ph type="body" sz="quarter" idx="16"/>
          </p:nvPr>
        </p:nvSpPr>
        <p:spPr>
          <a:xfrm>
            <a:off x="538476" y="3088800"/>
            <a:ext cx="5778000" cy="270000"/>
          </a:xfrm>
          <a:custGeom>
            <a:avLst/>
            <a:gdLst>
              <a:gd name="connsiteX0" fmla="*/ 5140848 w 5778000"/>
              <a:gd name="connsiteY0" fmla="*/ 0 h 270000"/>
              <a:gd name="connsiteX1" fmla="*/ 5778000 w 5778000"/>
              <a:gd name="connsiteY1" fmla="*/ 0 h 270000"/>
              <a:gd name="connsiteX2" fmla="*/ 5706537 w 5778000"/>
              <a:gd name="connsiteY2" fmla="*/ 270000 h 270000"/>
              <a:gd name="connsiteX3" fmla="*/ 5068632 w 5778000"/>
              <a:gd name="connsiteY3" fmla="*/ 270000 h 270000"/>
              <a:gd name="connsiteX4" fmla="*/ 4296076 w 5778000"/>
              <a:gd name="connsiteY4" fmla="*/ 0 h 270000"/>
              <a:gd name="connsiteX5" fmla="*/ 4933228 w 5778000"/>
              <a:gd name="connsiteY5" fmla="*/ 0 h 270000"/>
              <a:gd name="connsiteX6" fmla="*/ 4861764 w 5778000"/>
              <a:gd name="connsiteY6" fmla="*/ 270000 h 270000"/>
              <a:gd name="connsiteX7" fmla="*/ 4223860 w 5778000"/>
              <a:gd name="connsiteY7" fmla="*/ 270000 h 270000"/>
              <a:gd name="connsiteX8" fmla="*/ 3451304 w 5778000"/>
              <a:gd name="connsiteY8" fmla="*/ 0 h 270000"/>
              <a:gd name="connsiteX9" fmla="*/ 4088456 w 5778000"/>
              <a:gd name="connsiteY9" fmla="*/ 0 h 270000"/>
              <a:gd name="connsiteX10" fmla="*/ 4016993 w 5778000"/>
              <a:gd name="connsiteY10" fmla="*/ 270000 h 270000"/>
              <a:gd name="connsiteX11" fmla="*/ 3379088 w 5778000"/>
              <a:gd name="connsiteY11" fmla="*/ 270000 h 270000"/>
              <a:gd name="connsiteX12" fmla="*/ 2606532 w 5778000"/>
              <a:gd name="connsiteY12" fmla="*/ 0 h 270000"/>
              <a:gd name="connsiteX13" fmla="*/ 3243684 w 5778000"/>
              <a:gd name="connsiteY13" fmla="*/ 0 h 270000"/>
              <a:gd name="connsiteX14" fmla="*/ 3171468 w 5778000"/>
              <a:gd name="connsiteY14" fmla="*/ 270000 h 270000"/>
              <a:gd name="connsiteX15" fmla="*/ 2534316 w 5778000"/>
              <a:gd name="connsiteY15" fmla="*/ 270000 h 270000"/>
              <a:gd name="connsiteX16" fmla="*/ 1761760 w 5778000"/>
              <a:gd name="connsiteY16" fmla="*/ 0 h 270000"/>
              <a:gd name="connsiteX17" fmla="*/ 2399664 w 5778000"/>
              <a:gd name="connsiteY17" fmla="*/ 0 h 270000"/>
              <a:gd name="connsiteX18" fmla="*/ 2326697 w 5778000"/>
              <a:gd name="connsiteY18" fmla="*/ 270000 h 270000"/>
              <a:gd name="connsiteX19" fmla="*/ 1689544 w 5778000"/>
              <a:gd name="connsiteY19" fmla="*/ 270000 h 270000"/>
              <a:gd name="connsiteX20" fmla="*/ 916987 w 5778000"/>
              <a:gd name="connsiteY20" fmla="*/ 0 h 270000"/>
              <a:gd name="connsiteX21" fmla="*/ 1554892 w 5778000"/>
              <a:gd name="connsiteY21" fmla="*/ 0 h 270000"/>
              <a:gd name="connsiteX22" fmla="*/ 1481925 w 5778000"/>
              <a:gd name="connsiteY22" fmla="*/ 270000 h 270000"/>
              <a:gd name="connsiteX23" fmla="*/ 844772 w 5778000"/>
              <a:gd name="connsiteY23" fmla="*/ 270000 h 270000"/>
              <a:gd name="connsiteX24" fmla="*/ 72216 w 5778000"/>
              <a:gd name="connsiteY24" fmla="*/ 0 h 270000"/>
              <a:gd name="connsiteX25" fmla="*/ 710120 w 5778000"/>
              <a:gd name="connsiteY25" fmla="*/ 0 h 270000"/>
              <a:gd name="connsiteX26" fmla="*/ 637152 w 5778000"/>
              <a:gd name="connsiteY26" fmla="*/ 270000 h 270000"/>
              <a:gd name="connsiteX27" fmla="*/ 0 w 5778000"/>
              <a:gd name="connsiteY27" fmla="*/ 270000 h 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78000" h="270000">
                <a:moveTo>
                  <a:pt x="5140848" y="0"/>
                </a:moveTo>
                <a:lnTo>
                  <a:pt x="5778000" y="0"/>
                </a:lnTo>
                <a:lnTo>
                  <a:pt x="5706537" y="270000"/>
                </a:lnTo>
                <a:lnTo>
                  <a:pt x="5068632" y="270000"/>
                </a:lnTo>
                <a:close/>
                <a:moveTo>
                  <a:pt x="4296076" y="0"/>
                </a:moveTo>
                <a:lnTo>
                  <a:pt x="4933228" y="0"/>
                </a:lnTo>
                <a:lnTo>
                  <a:pt x="4861764" y="270000"/>
                </a:lnTo>
                <a:lnTo>
                  <a:pt x="4223860" y="270000"/>
                </a:lnTo>
                <a:close/>
                <a:moveTo>
                  <a:pt x="3451304" y="0"/>
                </a:moveTo>
                <a:lnTo>
                  <a:pt x="4088456" y="0"/>
                </a:lnTo>
                <a:lnTo>
                  <a:pt x="4016993" y="270000"/>
                </a:lnTo>
                <a:lnTo>
                  <a:pt x="3379088" y="270000"/>
                </a:lnTo>
                <a:close/>
                <a:moveTo>
                  <a:pt x="2606532" y="0"/>
                </a:moveTo>
                <a:lnTo>
                  <a:pt x="3243684" y="0"/>
                </a:lnTo>
                <a:lnTo>
                  <a:pt x="3171468" y="270000"/>
                </a:lnTo>
                <a:lnTo>
                  <a:pt x="2534316" y="270000"/>
                </a:lnTo>
                <a:close/>
                <a:moveTo>
                  <a:pt x="1761760" y="0"/>
                </a:moveTo>
                <a:lnTo>
                  <a:pt x="2399664" y="0"/>
                </a:lnTo>
                <a:lnTo>
                  <a:pt x="2326697" y="270000"/>
                </a:lnTo>
                <a:lnTo>
                  <a:pt x="1689544" y="270000"/>
                </a:lnTo>
                <a:close/>
                <a:moveTo>
                  <a:pt x="916987" y="0"/>
                </a:moveTo>
                <a:lnTo>
                  <a:pt x="1554892" y="0"/>
                </a:lnTo>
                <a:lnTo>
                  <a:pt x="1481925" y="270000"/>
                </a:lnTo>
                <a:lnTo>
                  <a:pt x="844772" y="270000"/>
                </a:lnTo>
                <a:close/>
                <a:moveTo>
                  <a:pt x="72216" y="0"/>
                </a:moveTo>
                <a:lnTo>
                  <a:pt x="710120" y="0"/>
                </a:lnTo>
                <a:lnTo>
                  <a:pt x="637152" y="270000"/>
                </a:lnTo>
                <a:lnTo>
                  <a:pt x="0" y="270000"/>
                </a:lnTo>
                <a:close/>
              </a:path>
            </a:pathLst>
          </a:custGeom>
          <a:solidFill>
            <a:schemeClr val="accent4"/>
          </a:solidFill>
        </p:spPr>
        <p:txBody>
          <a:bodyPr wrap="square">
            <a:noAutofit/>
          </a:bodyPr>
          <a:lstStyle>
            <a:lvl1pPr marL="0" indent="0">
              <a:buNone/>
              <a:defRPr sz="100">
                <a:noFill/>
              </a:defRPr>
            </a:lvl1pPr>
          </a:lstStyle>
          <a:p>
            <a:pPr lvl="0"/>
            <a:r>
              <a:rPr lang="da-DK"/>
              <a:t>Klik for at redigere teksttypografierne i masteren</a:t>
            </a:r>
          </a:p>
        </p:txBody>
      </p:sp>
    </p:spTree>
    <p:extLst>
      <p:ext uri="{BB962C8B-B14F-4D97-AF65-F5344CB8AC3E}">
        <p14:creationId xmlns:p14="http://schemas.microsoft.com/office/powerpoint/2010/main" val="31566207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 spalter A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537527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6275389" y="1871663"/>
            <a:ext cx="5373686" cy="42291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42857456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 spalter A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5375276" cy="4282763"/>
          </a:xfrm>
        </p:spPr>
        <p:txBody>
          <a:bodyPr/>
          <a:lstStyle>
            <a:lvl1pPr>
              <a:defRPr/>
            </a:lvl1pPr>
          </a:lstStyle>
          <a:p>
            <a:pPr lvl="0"/>
            <a:r>
              <a:rPr lang="da-DK"/>
              <a:t>Klik for at tilføje tekst eller klik på tabel-/graf-/SmartArt- eller video-ikon for at indsætte objekt. For at indsætte billede, skift til layout: To spalter A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6275388" y="1818000"/>
            <a:ext cx="5373685" cy="4282763"/>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To spalter A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40160190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 spalter B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346392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4362450" y="1871663"/>
            <a:ext cx="7288213" cy="42291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41153179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 spalter B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3463926" cy="4282763"/>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To spalter B (tekst/billede)</a:t>
            </a:r>
          </a:p>
          <a:p>
            <a:pPr lvl="0"/>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4362450" y="1818001"/>
            <a:ext cx="7288213" cy="4282762"/>
          </a:xfrm>
        </p:spPr>
        <p:txBody>
          <a:bodyPr/>
          <a:lstStyle>
            <a:lvl1pPr>
              <a:defRPr/>
            </a:lvl1pPr>
          </a:lstStyle>
          <a:p>
            <a:pPr lvl="0"/>
            <a:r>
              <a:rPr lang="da-DK"/>
              <a:t>Klik for at tilføje tekst eller klik på tabel-/graf-/SmartArt- eller video-ikon for at indsætte objekt. For at indsætte billede, skift til layout: To spalter B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4123120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re spalter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3463925" cy="4284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4362450" y="1871663"/>
            <a:ext cx="3463200" cy="4229100"/>
          </a:xfrm>
          <a:solidFill>
            <a:schemeClr val="bg2"/>
          </a:solidFill>
        </p:spPr>
        <p:txBody>
          <a:bodyPr lIns="360000" tIns="900000" rIns="360000" anchor="ctr" anchorCtr="0"/>
          <a:lstStyle>
            <a:lvl1pPr marL="0" indent="0" algn="ctr">
              <a:buNone/>
              <a:defRPr sz="1500"/>
            </a:lvl1pPr>
          </a:lstStyle>
          <a:p>
            <a:r>
              <a:rPr lang="da-DK" noProof="0"/>
              <a:t>Klik på ikonet for at tilføje billede eller grafik</a:t>
            </a:r>
          </a:p>
        </p:txBody>
      </p:sp>
      <p:sp>
        <p:nvSpPr>
          <p:cNvPr id="6" name="Picture Placeholder 5">
            <a:extLst>
              <a:ext uri="{FF2B5EF4-FFF2-40B4-BE49-F238E27FC236}">
                <a16:creationId xmlns:a16="http://schemas.microsoft.com/office/drawing/2014/main" id="{902E80B0-27A7-4F1F-8447-70F659FCD333}"/>
              </a:ext>
            </a:extLst>
          </p:cNvPr>
          <p:cNvSpPr>
            <a:spLocks noGrp="1"/>
          </p:cNvSpPr>
          <p:nvPr>
            <p:ph type="pic" sz="quarter" idx="19" hasCustomPrompt="1"/>
          </p:nvPr>
        </p:nvSpPr>
        <p:spPr>
          <a:xfrm>
            <a:off x="8186737" y="1871663"/>
            <a:ext cx="3463926" cy="4229100"/>
          </a:xfrm>
          <a:solidFill>
            <a:schemeClr val="bg2"/>
          </a:solidFill>
        </p:spPr>
        <p:txBody>
          <a:bodyPr lIns="360000" tIns="900000" rIns="360000" anchor="ctr" anchorCtr="0"/>
          <a:lstStyle>
            <a:lvl1pPr marL="0" marR="0" indent="0" algn="ctr" defTabSz="914400" rtl="0" eaLnBrk="1" fontAlgn="auto" latinLnBrk="0" hangingPunct="1">
              <a:lnSpc>
                <a:spcPct val="111000"/>
              </a:lnSpc>
              <a:spcBef>
                <a:spcPts val="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111000"/>
              </a:lnSpc>
              <a:spcBef>
                <a:spcPts val="0"/>
              </a:spcBef>
              <a:spcAft>
                <a:spcPts val="0"/>
              </a:spcAft>
              <a:buClrTx/>
              <a:buSzTx/>
              <a:buFont typeface="Arial" panose="020B0604020202020204" pitchFamily="34" charset="0"/>
              <a:buNone/>
              <a:tabLst/>
              <a:defRPr/>
            </a:pPr>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2836148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e spalter (tekst/grafer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3"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50" y="1818000"/>
            <a:ext cx="3463925" cy="4284000"/>
          </a:xfrm>
        </p:spPr>
        <p:txBody>
          <a:bodyPr/>
          <a:lstStyle>
            <a:lvl1pPr>
              <a:defRPr/>
            </a:lvl1pPr>
          </a:lstStyle>
          <a:p>
            <a:pPr lvl="0"/>
            <a:r>
              <a:rPr lang="da-DK"/>
              <a:t>Klik for at tilføje tekst eller klik på tabel-/graf-/SmartArt- eller video-ikon for at indsætte objekt. For at indsætte billede, skift til layout: Tre spalter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4362450" y="1818000"/>
            <a:ext cx="3463200" cy="4284000"/>
          </a:xfrm>
        </p:spPr>
        <p:txBody>
          <a:bodyPr/>
          <a:lstStyle>
            <a:lvl1pPr>
              <a:defRPr/>
            </a:lvl1pPr>
          </a:lstStyle>
          <a:p>
            <a:pPr lvl="0"/>
            <a:r>
              <a:rPr lang="da-DK"/>
              <a:t>Klik for at tilføje tekst eller klik på tabel-/graf-/SmartArt- eller video-ikon for at indsætte objekt. For at indsætte billede, skift til layout: Tre spalter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Content Placeholder 15">
            <a:extLst>
              <a:ext uri="{FF2B5EF4-FFF2-40B4-BE49-F238E27FC236}">
                <a16:creationId xmlns:a16="http://schemas.microsoft.com/office/drawing/2014/main" id="{76EEC813-1AA2-40B5-98B4-D25FA0A0A659}"/>
              </a:ext>
            </a:extLst>
          </p:cNvPr>
          <p:cNvSpPr>
            <a:spLocks noGrp="1"/>
          </p:cNvSpPr>
          <p:nvPr>
            <p:ph sz="quarter" idx="20" hasCustomPrompt="1"/>
          </p:nvPr>
        </p:nvSpPr>
        <p:spPr>
          <a:xfrm>
            <a:off x="8186737" y="1818000"/>
            <a:ext cx="3463926" cy="4284000"/>
          </a:xfrm>
        </p:spPr>
        <p:txBody>
          <a:bodyPr/>
          <a:lstStyle>
            <a:lvl1pPr>
              <a:defRPr/>
            </a:lvl1pPr>
          </a:lstStyle>
          <a:p>
            <a:pPr lvl="0"/>
            <a:r>
              <a:rPr lang="da-DK"/>
              <a:t>Klik for at tilføje tekst eller klik på tabel-/graf-/SmartArt- eller video-ikon for at indsætte objekt. For at indsætte billede, skift til layout: Tre spalter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9145118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ire spalter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50" y="1818000"/>
            <a:ext cx="2505600" cy="4284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p:nvPr>
        </p:nvSpPr>
        <p:spPr>
          <a:xfrm>
            <a:off x="6278560" y="1818000"/>
            <a:ext cx="2504917" cy="4284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icture Placeholder 3">
            <a:extLst>
              <a:ext uri="{FF2B5EF4-FFF2-40B4-BE49-F238E27FC236}">
                <a16:creationId xmlns:a16="http://schemas.microsoft.com/office/drawing/2014/main" id="{E20DCD1B-1F5E-4F5B-9B82-1C62ABAB80C8}"/>
              </a:ext>
            </a:extLst>
          </p:cNvPr>
          <p:cNvSpPr>
            <a:spLocks noGrp="1"/>
          </p:cNvSpPr>
          <p:nvPr>
            <p:ph type="pic" sz="quarter" idx="14" hasCustomPrompt="1"/>
          </p:nvPr>
        </p:nvSpPr>
        <p:spPr>
          <a:xfrm>
            <a:off x="3409949" y="1871663"/>
            <a:ext cx="2505076" cy="4229100"/>
          </a:xfrm>
          <a:solidFill>
            <a:schemeClr val="bg2"/>
          </a:solidFill>
        </p:spPr>
        <p:txBody>
          <a:bodyPr tIns="900000" anchor="ctr" anchorCtr="0"/>
          <a:lstStyle>
            <a:lvl1pPr marL="0" indent="0" algn="ctr">
              <a:buNone/>
              <a:defRPr sz="1500"/>
            </a:lvl1pPr>
          </a:lstStyle>
          <a:p>
            <a:r>
              <a:rPr lang="da-DK" noProof="0"/>
              <a:t>Klik på ikonet for at tilføje  billede eller grafik</a:t>
            </a:r>
          </a:p>
        </p:txBody>
      </p:sp>
      <p:sp>
        <p:nvSpPr>
          <p:cNvPr id="17" name="Picture Placeholder 5">
            <a:extLst>
              <a:ext uri="{FF2B5EF4-FFF2-40B4-BE49-F238E27FC236}">
                <a16:creationId xmlns:a16="http://schemas.microsoft.com/office/drawing/2014/main" id="{9A6F2E00-4ACC-4306-80E9-3676A532814E}"/>
              </a:ext>
            </a:extLst>
          </p:cNvPr>
          <p:cNvSpPr>
            <a:spLocks noGrp="1"/>
          </p:cNvSpPr>
          <p:nvPr>
            <p:ph type="pic" sz="quarter" idx="20" hasCustomPrompt="1"/>
          </p:nvPr>
        </p:nvSpPr>
        <p:spPr>
          <a:xfrm>
            <a:off x="9148235" y="1871663"/>
            <a:ext cx="2502428" cy="4229100"/>
          </a:xfrm>
          <a:solidFill>
            <a:schemeClr val="bg2"/>
          </a:solidFill>
        </p:spPr>
        <p:txBody>
          <a:bodyPr tIns="900000" anchor="ctr" anchorCtr="0"/>
          <a:lstStyle>
            <a:lvl1pPr marL="0" indent="0" algn="ctr">
              <a:buNone/>
              <a:defRPr/>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231012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re spalter (tekst/grafer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50" y="1818000"/>
            <a:ext cx="2505600" cy="4284000"/>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Fire spalter (tekst/billede)</a:t>
            </a:r>
          </a:p>
          <a:p>
            <a:pPr lvl="0"/>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3409949" y="1818000"/>
            <a:ext cx="2505076" cy="4284000"/>
          </a:xfrm>
        </p:spPr>
        <p:txBody>
          <a:bodyPr/>
          <a:lstStyle>
            <a:lvl1pPr>
              <a:defRPr/>
            </a:lvl1pPr>
          </a:lstStyle>
          <a:p>
            <a:pPr lvl="0"/>
            <a:r>
              <a:rPr lang="da-DK"/>
              <a:t>Klik for at tilføje tekst eller klik på tabel-/graf-/SmartArt- eller video-ikon for at indsætte objekt. For at indsætte billede, skift til layout: Fire spalter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Content Placeholder 15">
            <a:extLst>
              <a:ext uri="{FF2B5EF4-FFF2-40B4-BE49-F238E27FC236}">
                <a16:creationId xmlns:a16="http://schemas.microsoft.com/office/drawing/2014/main" id="{76EEC813-1AA2-40B5-98B4-D25FA0A0A659}"/>
              </a:ext>
            </a:extLst>
          </p:cNvPr>
          <p:cNvSpPr>
            <a:spLocks noGrp="1"/>
          </p:cNvSpPr>
          <p:nvPr>
            <p:ph sz="quarter" idx="20" hasCustomPrompt="1"/>
          </p:nvPr>
        </p:nvSpPr>
        <p:spPr>
          <a:xfrm>
            <a:off x="6278400" y="1818000"/>
            <a:ext cx="2505600" cy="4284000"/>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Fire spalter (tekst/billede)</a:t>
            </a:r>
          </a:p>
          <a:p>
            <a:pPr lvl="0"/>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5" name="Content Placeholder 17">
            <a:extLst>
              <a:ext uri="{FF2B5EF4-FFF2-40B4-BE49-F238E27FC236}">
                <a16:creationId xmlns:a16="http://schemas.microsoft.com/office/drawing/2014/main" id="{05244590-E9D2-4C41-904B-948D1D430681}"/>
              </a:ext>
            </a:extLst>
          </p:cNvPr>
          <p:cNvSpPr>
            <a:spLocks noGrp="1"/>
          </p:cNvSpPr>
          <p:nvPr>
            <p:ph sz="quarter" idx="21" hasCustomPrompt="1"/>
          </p:nvPr>
        </p:nvSpPr>
        <p:spPr>
          <a:xfrm>
            <a:off x="9143999" y="1818000"/>
            <a:ext cx="2506664" cy="4284000"/>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Fire spalter (tekst/billede)</a:t>
            </a:r>
          </a:p>
          <a:p>
            <a:pPr lvl="0"/>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2665625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odelt vandre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7288213"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p:nvPr>
        </p:nvSpPr>
        <p:spPr>
          <a:xfrm>
            <a:off x="539749" y="2127600"/>
            <a:ext cx="7288213" cy="1726195"/>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7288213"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5" name="Picture Placeholder 4">
            <a:extLst>
              <a:ext uri="{FF2B5EF4-FFF2-40B4-BE49-F238E27FC236}">
                <a16:creationId xmlns:a16="http://schemas.microsoft.com/office/drawing/2014/main" id="{0211BB3E-7AF2-4B2A-8F0D-B71E8D63B405}"/>
              </a:ext>
            </a:extLst>
          </p:cNvPr>
          <p:cNvSpPr>
            <a:spLocks noGrp="1"/>
          </p:cNvSpPr>
          <p:nvPr>
            <p:ph type="pic" sz="quarter" idx="24" hasCustomPrompt="1"/>
          </p:nvPr>
        </p:nvSpPr>
        <p:spPr>
          <a:xfrm>
            <a:off x="539750" y="4374000"/>
            <a:ext cx="7288212" cy="1726763"/>
          </a:xfrm>
          <a:solidFill>
            <a:schemeClr val="bg2"/>
          </a:solidFill>
        </p:spPr>
        <p:txBody>
          <a:bodyPr tIns="648000" anchor="ctr" anchorCtr="0"/>
          <a:lstStyle>
            <a:lvl1pPr marL="0" indent="0" algn="ctr">
              <a:buNone/>
              <a:defRPr/>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423027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vside grafik -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23AE5DC-7995-4788-C2A2-B65AE2F4E361}"/>
              </a:ext>
            </a:extLst>
          </p:cNvPr>
          <p:cNvSpPr/>
          <p:nvPr userDrawn="1"/>
        </p:nvSpPr>
        <p:spPr>
          <a:xfrm>
            <a:off x="6273600" y="0"/>
            <a:ext cx="5918400" cy="6858000"/>
          </a:xfrm>
          <a:prstGeom prst="rect">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5400000"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5399087" cy="374400"/>
          </a:xfrm>
        </p:spPr>
        <p:txBody>
          <a:bodyPr/>
          <a:lstStyle>
            <a:lvl1pPr marL="0" indent="0">
              <a:buNone/>
              <a:defRPr sz="1800"/>
            </a:lvl1pPr>
          </a:lstStyle>
          <a:p>
            <a:pPr lvl="0"/>
            <a:r>
              <a:rPr lang="da-DK"/>
              <a:t>Underoverskrift</a:t>
            </a:r>
          </a:p>
        </p:txBody>
      </p:sp>
      <p:sp>
        <p:nvSpPr>
          <p:cNvPr id="5" name="Content Placeholder 2">
            <a:extLst>
              <a:ext uri="{FF2B5EF4-FFF2-40B4-BE49-F238E27FC236}">
                <a16:creationId xmlns:a16="http://schemas.microsoft.com/office/drawing/2014/main" id="{707CB5A8-980C-F694-B6CF-8167B59333BB}"/>
              </a:ext>
            </a:extLst>
          </p:cNvPr>
          <p:cNvSpPr>
            <a:spLocks noGrp="1"/>
          </p:cNvSpPr>
          <p:nvPr>
            <p:ph idx="1" hasCustomPrompt="1"/>
          </p:nvPr>
        </p:nvSpPr>
        <p:spPr>
          <a:xfrm>
            <a:off x="518400" y="1871663"/>
            <a:ext cx="5396625" cy="4230337"/>
          </a:xfrm>
        </p:spPr>
        <p:txBody>
          <a:bodyPr/>
          <a:lstStyle>
            <a:lvl1pPr>
              <a:defRPr/>
            </a:lvl1pPr>
            <a:lvl2pPr>
              <a:defRPr/>
            </a:lvl2pPr>
            <a:lvl3pPr>
              <a:defRPr/>
            </a:lvl3pPr>
            <a:lvl4pPr>
              <a:defRPr/>
            </a:lvl4pPr>
            <a:lvl5pPr>
              <a:defRPr/>
            </a:lvl5pPr>
          </a:lstStyle>
          <a:p>
            <a:pPr lvl="0"/>
            <a:r>
              <a:rPr lang="da-DK" noProof="0"/>
              <a:t>Klik for at tilføje tekst</a:t>
            </a:r>
          </a:p>
          <a:p>
            <a:pPr lvl="1"/>
            <a:r>
              <a:rPr lang="da-DK" noProof="0"/>
              <a:t>Andet Niveau</a:t>
            </a:r>
          </a:p>
          <a:p>
            <a:pPr lvl="2"/>
            <a:r>
              <a:rPr lang="da-DK" noProof="0"/>
              <a:t>Tredje Niveau</a:t>
            </a:r>
          </a:p>
        </p:txBody>
      </p:sp>
      <p:sp>
        <p:nvSpPr>
          <p:cNvPr id="3" name="Pladsholder til slidenummer 2">
            <a:extLst>
              <a:ext uri="{FF2B5EF4-FFF2-40B4-BE49-F238E27FC236}">
                <a16:creationId xmlns:a16="http://schemas.microsoft.com/office/drawing/2014/main" id="{1F03AA00-D4B5-0C35-A5B0-562376EAA709}"/>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33550686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odelt vandret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7288213"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hasCustomPrompt="1"/>
          </p:nvPr>
        </p:nvSpPr>
        <p:spPr>
          <a:xfrm>
            <a:off x="539749" y="2127600"/>
            <a:ext cx="7288213" cy="1726195"/>
          </a:xfrm>
        </p:spPr>
        <p:txBody>
          <a:bodyPr/>
          <a:lstStyle>
            <a:lvl1pPr>
              <a:defRPr/>
            </a:lvl1pPr>
          </a:lstStyle>
          <a:p>
            <a:pPr lvl="0"/>
            <a:r>
              <a:rPr lang="da-DK"/>
              <a:t>Klik for at tilføje tekst eller klik på tabel-/graf-/SmartArt- eller video-ikon for at indsætte objekt. For at indsætte billede, skift til layout: Todelt vandret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7288213"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539750" y="4374000"/>
            <a:ext cx="7288213" cy="1726763"/>
          </a:xfrm>
        </p:spPr>
        <p:txBody>
          <a:bodyPr/>
          <a:lstStyle>
            <a:lvl1pPr>
              <a:defRPr/>
            </a:lvl1pPr>
          </a:lstStyle>
          <a:p>
            <a:pPr lvl="0"/>
            <a:r>
              <a:rPr lang="da-DK"/>
              <a:t>Klik for at tilføje tekst eller klik på tabel-/graf-/SmartArt- eller video-ikon for at indsætte objekt. For at indsætte billede, skift til layout: Todelt vandret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Tree>
    <p:extLst>
      <p:ext uri="{BB962C8B-B14F-4D97-AF65-F5344CB8AC3E}">
        <p14:creationId xmlns:p14="http://schemas.microsoft.com/office/powerpoint/2010/main" val="19388754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redel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5375275"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p:nvPr>
        </p:nvSpPr>
        <p:spPr>
          <a:xfrm>
            <a:off x="539749" y="2127600"/>
            <a:ext cx="5375275" cy="1726195"/>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5375275"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p:nvPr>
        </p:nvSpPr>
        <p:spPr>
          <a:xfrm>
            <a:off x="539750" y="4374000"/>
            <a:ext cx="5375275" cy="172676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B530FE3F-5282-4744-877A-A634FBB00B5F}"/>
              </a:ext>
            </a:extLst>
          </p:cNvPr>
          <p:cNvSpPr>
            <a:spLocks noGrp="1"/>
          </p:cNvSpPr>
          <p:nvPr>
            <p:ph type="body" sz="quarter" idx="24" hasCustomPrompt="1"/>
          </p:nvPr>
        </p:nvSpPr>
        <p:spPr>
          <a:xfrm>
            <a:off x="6278400" y="1818000"/>
            <a:ext cx="5375274"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7" name="Picture Placeholder 4">
            <a:extLst>
              <a:ext uri="{FF2B5EF4-FFF2-40B4-BE49-F238E27FC236}">
                <a16:creationId xmlns:a16="http://schemas.microsoft.com/office/drawing/2014/main" id="{08F3914E-65A0-4EF4-BC3E-05E31CBEA432}"/>
              </a:ext>
            </a:extLst>
          </p:cNvPr>
          <p:cNvSpPr>
            <a:spLocks noGrp="1"/>
          </p:cNvSpPr>
          <p:nvPr>
            <p:ph type="pic" sz="quarter" idx="26" hasCustomPrompt="1"/>
          </p:nvPr>
        </p:nvSpPr>
        <p:spPr>
          <a:xfrm>
            <a:off x="6278400" y="2127600"/>
            <a:ext cx="5372263" cy="1726763"/>
          </a:xfrm>
          <a:solidFill>
            <a:schemeClr val="bg2"/>
          </a:solidFill>
        </p:spPr>
        <p:txBody>
          <a:bodyPr tIns="648000" anchor="ctr" anchorCtr="0"/>
          <a:lstStyle>
            <a:lvl1pPr marL="0" indent="0" algn="ctr">
              <a:buNone/>
              <a:defRPr/>
            </a:lvl1pPr>
          </a:lstStyle>
          <a:p>
            <a:r>
              <a:rPr lang="da-DK" noProof="0"/>
              <a:t>Klik på ikonet for at tilføje billede eller grafik</a:t>
            </a:r>
          </a:p>
        </p:txBody>
      </p:sp>
      <p:sp>
        <p:nvSpPr>
          <p:cNvPr id="16" name="Text Placeholder 15">
            <a:extLst>
              <a:ext uri="{FF2B5EF4-FFF2-40B4-BE49-F238E27FC236}">
                <a16:creationId xmlns:a16="http://schemas.microsoft.com/office/drawing/2014/main" id="{57BA458F-92B4-42DB-9492-D5F93E57E7CF}"/>
              </a:ext>
            </a:extLst>
          </p:cNvPr>
          <p:cNvSpPr>
            <a:spLocks noGrp="1"/>
          </p:cNvSpPr>
          <p:nvPr>
            <p:ph type="body" sz="quarter" idx="25" hasCustomPrompt="1"/>
          </p:nvPr>
        </p:nvSpPr>
        <p:spPr>
          <a:xfrm>
            <a:off x="6278400" y="4062920"/>
            <a:ext cx="5354638"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8" name="Picture Placeholder 4">
            <a:extLst>
              <a:ext uri="{FF2B5EF4-FFF2-40B4-BE49-F238E27FC236}">
                <a16:creationId xmlns:a16="http://schemas.microsoft.com/office/drawing/2014/main" id="{CAA627EE-4EB1-4BF9-AFE0-370BB193F2DF}"/>
              </a:ext>
            </a:extLst>
          </p:cNvPr>
          <p:cNvSpPr>
            <a:spLocks noGrp="1"/>
          </p:cNvSpPr>
          <p:nvPr>
            <p:ph type="pic" sz="quarter" idx="27" hasCustomPrompt="1"/>
          </p:nvPr>
        </p:nvSpPr>
        <p:spPr>
          <a:xfrm>
            <a:off x="6278400" y="4374000"/>
            <a:ext cx="5372263" cy="1726763"/>
          </a:xfrm>
          <a:solidFill>
            <a:schemeClr val="bg2"/>
          </a:solidFill>
        </p:spPr>
        <p:txBody>
          <a:bodyPr tIns="648000" anchor="ctr" anchorCtr="0"/>
          <a:lstStyle>
            <a:lvl1pPr marL="0" indent="0" algn="ctr">
              <a:buNone/>
              <a:defRPr/>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9573905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iredelt (tekst/grafer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5375275"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hasCustomPrompt="1"/>
          </p:nvPr>
        </p:nvSpPr>
        <p:spPr>
          <a:xfrm>
            <a:off x="539749" y="2127600"/>
            <a:ext cx="5375275" cy="1726195"/>
          </a:xfrm>
        </p:spPr>
        <p:txBody>
          <a:bodyPr/>
          <a:lstStyle>
            <a:lvl1pPr>
              <a:defRPr/>
            </a:lvl1pPr>
          </a:lstStyle>
          <a:p>
            <a:pPr lvl="0"/>
            <a:r>
              <a:rPr lang="da-DK"/>
              <a:t>Klik for at tilføje tekst eller klik på tabel-/graf-/SmartArt- eller video-ikon for at indsætte objekt. For at indsætte billede, skift til layout: Firdelt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5375275"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539750" y="4374000"/>
            <a:ext cx="5375275" cy="1726763"/>
          </a:xfrm>
        </p:spPr>
        <p:txBody>
          <a:bodyPr/>
          <a:lstStyle>
            <a:lvl1pPr>
              <a:defRPr/>
            </a:lvl1pPr>
          </a:lstStyle>
          <a:p>
            <a:pPr lvl="0"/>
            <a:r>
              <a:rPr lang="da-DK"/>
              <a:t>Klik for at tilføje tekst eller klik på tabel-/graf-/SmartArt- eller video-ikon for at indsætte objekt. For at indsætte billede, skift til layout: Firdelt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5" name="Text Placeholder 4">
            <a:extLst>
              <a:ext uri="{FF2B5EF4-FFF2-40B4-BE49-F238E27FC236}">
                <a16:creationId xmlns:a16="http://schemas.microsoft.com/office/drawing/2014/main" id="{B530FE3F-5282-4744-877A-A634FBB00B5F}"/>
              </a:ext>
            </a:extLst>
          </p:cNvPr>
          <p:cNvSpPr>
            <a:spLocks noGrp="1"/>
          </p:cNvSpPr>
          <p:nvPr>
            <p:ph type="body" sz="quarter" idx="24" hasCustomPrompt="1"/>
          </p:nvPr>
        </p:nvSpPr>
        <p:spPr>
          <a:xfrm>
            <a:off x="6278400" y="1818000"/>
            <a:ext cx="5375274"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4" name="Content Placeholder 15">
            <a:extLst>
              <a:ext uri="{FF2B5EF4-FFF2-40B4-BE49-F238E27FC236}">
                <a16:creationId xmlns:a16="http://schemas.microsoft.com/office/drawing/2014/main" id="{76EEC813-1AA2-40B5-98B4-D25FA0A0A659}"/>
              </a:ext>
            </a:extLst>
          </p:cNvPr>
          <p:cNvSpPr>
            <a:spLocks noGrp="1"/>
          </p:cNvSpPr>
          <p:nvPr>
            <p:ph sz="quarter" idx="20" hasCustomPrompt="1"/>
          </p:nvPr>
        </p:nvSpPr>
        <p:spPr>
          <a:xfrm>
            <a:off x="6278400" y="2127600"/>
            <a:ext cx="5375275" cy="1728000"/>
          </a:xfrm>
        </p:spPr>
        <p:txBody>
          <a:bodyPr/>
          <a:lstStyle>
            <a:lvl1pPr>
              <a:defRPr/>
            </a:lvl1pPr>
          </a:lstStyle>
          <a:p>
            <a:pPr lvl="0"/>
            <a:r>
              <a:rPr lang="da-DK"/>
              <a:t>Klik for at tilføje tekst eller klik på tabel-/graf-/SmartArt- eller video-ikon for at indsætte objekt. For at indsætte billede, skift til layout: Firdelt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6" name="Text Placeholder 15">
            <a:extLst>
              <a:ext uri="{FF2B5EF4-FFF2-40B4-BE49-F238E27FC236}">
                <a16:creationId xmlns:a16="http://schemas.microsoft.com/office/drawing/2014/main" id="{57BA458F-92B4-42DB-9492-D5F93E57E7CF}"/>
              </a:ext>
            </a:extLst>
          </p:cNvPr>
          <p:cNvSpPr>
            <a:spLocks noGrp="1"/>
          </p:cNvSpPr>
          <p:nvPr>
            <p:ph type="body" sz="quarter" idx="25" hasCustomPrompt="1"/>
          </p:nvPr>
        </p:nvSpPr>
        <p:spPr>
          <a:xfrm>
            <a:off x="6278400" y="4062920"/>
            <a:ext cx="5354638"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5" name="Content Placeholder 17">
            <a:extLst>
              <a:ext uri="{FF2B5EF4-FFF2-40B4-BE49-F238E27FC236}">
                <a16:creationId xmlns:a16="http://schemas.microsoft.com/office/drawing/2014/main" id="{05244590-E9D2-4C41-904B-948D1D430681}"/>
              </a:ext>
            </a:extLst>
          </p:cNvPr>
          <p:cNvSpPr>
            <a:spLocks noGrp="1"/>
          </p:cNvSpPr>
          <p:nvPr>
            <p:ph sz="quarter" idx="21" hasCustomPrompt="1"/>
          </p:nvPr>
        </p:nvSpPr>
        <p:spPr>
          <a:xfrm>
            <a:off x="6278400" y="4374000"/>
            <a:ext cx="5375276" cy="1728000"/>
          </a:xfrm>
        </p:spPr>
        <p:txBody>
          <a:bodyPr/>
          <a:lstStyle>
            <a:lvl1pPr>
              <a:defRPr/>
            </a:lvl1pPr>
          </a:lstStyle>
          <a:p>
            <a:pPr lvl="0"/>
            <a:r>
              <a:rPr lang="da-DK"/>
              <a:t>Klik for at tilføje tekst eller klik på tabel-/graf-/SmartArt- eller video-ikon for at indsætte objekt. For at indsætte billede, skift til layout: Firdelt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7912411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 (sidefo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BAAFAF0F-3659-4911-B7AE-77656B8BE361}"/>
              </a:ext>
            </a:extLst>
          </p:cNvPr>
          <p:cNvSpPr>
            <a:spLocks noGrp="1"/>
          </p:cNvSpPr>
          <p:nvPr>
            <p:ph type="dt" sz="half" idx="10"/>
          </p:nvPr>
        </p:nvSpPr>
        <p:spPr/>
        <p:txBody>
          <a:bodyPr/>
          <a:lstStyle/>
          <a:p>
            <a:endParaRPr lang="da-DK"/>
          </a:p>
        </p:txBody>
      </p:sp>
      <p:sp>
        <p:nvSpPr>
          <p:cNvPr id="6" name="Pladsholder til sidefod 5">
            <a:extLst>
              <a:ext uri="{FF2B5EF4-FFF2-40B4-BE49-F238E27FC236}">
                <a16:creationId xmlns:a16="http://schemas.microsoft.com/office/drawing/2014/main" id="{DC16EBAB-7232-47BA-835B-C36905EFBD1B}"/>
              </a:ext>
            </a:extLst>
          </p:cNvPr>
          <p:cNvSpPr>
            <a:spLocks noGrp="1"/>
          </p:cNvSpPr>
          <p:nvPr>
            <p:ph type="ftr" sz="quarter" idx="11"/>
          </p:nvPr>
        </p:nvSpPr>
        <p:spPr/>
        <p:txBody>
          <a:bodyPr/>
          <a:lstStyle/>
          <a:p>
            <a:r>
              <a:rPr lang="da-DK"/>
              <a:t>Temamøde om ICS2 for sø-, vej- og jernbanetransport 25. september 2024</a:t>
            </a:r>
          </a:p>
        </p:txBody>
      </p:sp>
      <p:sp>
        <p:nvSpPr>
          <p:cNvPr id="7" name="Pladsholder til slidenummer 6">
            <a:extLst>
              <a:ext uri="{FF2B5EF4-FFF2-40B4-BE49-F238E27FC236}">
                <a16:creationId xmlns:a16="http://schemas.microsoft.com/office/drawing/2014/main" id="{19256C37-8FF7-4672-A8A4-7670C8BA3BD7}"/>
              </a:ext>
            </a:extLst>
          </p:cNvPr>
          <p:cNvSpPr>
            <a:spLocks noGrp="1"/>
          </p:cNvSpPr>
          <p:nvPr>
            <p:ph type="sldNum" sz="quarter" idx="12"/>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6273539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pic>
        <p:nvPicPr>
          <p:cNvPr id="2050" name="Picture 2" descr="C:\Users\MTC\AppData\Local\Temp\SNAGHTML8bdd87d.PNG">
            <a:extLst>
              <a:ext uri="{FF2B5EF4-FFF2-40B4-BE49-F238E27FC236}">
                <a16:creationId xmlns:a16="http://schemas.microsoft.com/office/drawing/2014/main" id="{629DC095-C097-45E6-BE9C-B70B4282566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05929" y="1871662"/>
            <a:ext cx="2836099" cy="1415173"/>
          </a:xfrm>
          <a:prstGeom prst="rect">
            <a:avLst/>
          </a:prstGeom>
          <a:noFill/>
          <a:extLst>
            <a:ext uri="{909E8E84-426E-40DD-AFC4-6F175D3DCCD1}">
              <a14:hiddenFill xmlns:a14="http://schemas.microsoft.com/office/drawing/2010/main">
                <a:solidFill>
                  <a:srgbClr val="FFFFFF"/>
                </a:solidFill>
              </a14:hiddenFill>
            </a:ext>
          </a:extLst>
        </p:spPr>
      </p:pic>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a:t>
            </a:r>
          </a:p>
        </p:txBody>
      </p:sp>
      <p:sp>
        <p:nvSpPr>
          <p:cNvPr id="29" name="Text Box 2"/>
          <p:cNvSpPr txBox="1">
            <a:spLocks noChangeArrowheads="1"/>
          </p:cNvSpPr>
          <p:nvPr userDrawn="1"/>
        </p:nvSpPr>
        <p:spPr bwMode="auto">
          <a:xfrm>
            <a:off x="539752" y="1815926"/>
            <a:ext cx="1938706"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800"/>
              </a:spcAft>
              <a:defRPr/>
            </a:pPr>
            <a:r>
              <a:rPr lang="da-DK" sz="1100" b="1" noProof="1">
                <a:latin typeface="Arial" panose="020B0604020202020204" pitchFamily="34" charset="0"/>
                <a:cs typeface="Arial" panose="020B0604020202020204" pitchFamily="34" charset="0"/>
              </a:rPr>
              <a:t>Ny side</a:t>
            </a:r>
          </a:p>
          <a:p>
            <a:pPr>
              <a:spcAft>
                <a:spcPts val="800"/>
              </a:spcAft>
            </a:pPr>
            <a:r>
              <a:rPr lang="da-DK" sz="1000" b="1" kern="1200">
                <a:solidFill>
                  <a:schemeClr val="tx1"/>
                </a:solidFill>
                <a:effectLst/>
                <a:latin typeface="Arial" charset="0"/>
                <a:ea typeface="+mn-ea"/>
                <a:cs typeface="+mn-cs"/>
              </a:rPr>
              <a:t>Ny slide: </a:t>
            </a:r>
            <a:r>
              <a:rPr lang="da-DK" sz="1000" kern="1200">
                <a:solidFill>
                  <a:schemeClr val="tx1"/>
                </a:solidFill>
                <a:effectLst/>
                <a:latin typeface="Arial" charset="0"/>
                <a:ea typeface="+mn-ea"/>
                <a:cs typeface="+mn-cs"/>
              </a:rPr>
              <a:t>klik på </a:t>
            </a:r>
            <a:r>
              <a:rPr lang="da-DK" sz="1000" b="1" kern="1200">
                <a:solidFill>
                  <a:schemeClr val="tx1"/>
                </a:solidFill>
                <a:effectLst/>
                <a:latin typeface="Arial" charset="0"/>
                <a:ea typeface="+mn-ea"/>
                <a:cs typeface="+mn-cs"/>
              </a:rPr>
              <a:t>Ny slide</a:t>
            </a:r>
            <a:r>
              <a:rPr lang="da-DK" sz="1000" kern="1200">
                <a:solidFill>
                  <a:schemeClr val="tx1"/>
                </a:solidFill>
                <a:effectLst/>
                <a:latin typeface="Arial" charset="0"/>
                <a:ea typeface="+mn-ea"/>
                <a:cs typeface="+mn-cs"/>
              </a:rPr>
              <a:t> for at få samme layout som den foregående.</a:t>
            </a:r>
          </a:p>
          <a:p>
            <a:pPr>
              <a:spcAft>
                <a:spcPts val="800"/>
              </a:spcAft>
            </a:pPr>
            <a:r>
              <a:rPr lang="da-DK" sz="1000" b="1" kern="1200">
                <a:solidFill>
                  <a:schemeClr val="tx1"/>
                </a:solidFill>
                <a:effectLst/>
                <a:latin typeface="Arial" charset="0"/>
                <a:ea typeface="+mn-ea"/>
                <a:cs typeface="+mn-cs"/>
              </a:rPr>
              <a:t>Layout: </a:t>
            </a:r>
            <a:r>
              <a:rPr lang="da-DK" sz="1000" kern="1200">
                <a:solidFill>
                  <a:schemeClr val="tx1"/>
                </a:solidFill>
                <a:effectLst/>
                <a:latin typeface="Arial" charset="0"/>
                <a:ea typeface="+mn-ea"/>
                <a:cs typeface="+mn-cs"/>
              </a:rPr>
              <a:t>klik på </a:t>
            </a:r>
            <a:r>
              <a:rPr lang="da-DK" sz="1000" b="1" kern="1200">
                <a:solidFill>
                  <a:schemeClr val="tx1"/>
                </a:solidFill>
                <a:effectLst/>
                <a:latin typeface="Arial" charset="0"/>
                <a:ea typeface="+mn-ea"/>
                <a:cs typeface="+mn-cs"/>
              </a:rPr>
              <a:t>Layout</a:t>
            </a:r>
            <a:r>
              <a:rPr lang="da-DK" sz="1000" kern="1200">
                <a:solidFill>
                  <a:schemeClr val="tx1"/>
                </a:solidFill>
                <a:effectLst/>
                <a:latin typeface="Arial" charset="0"/>
                <a:ea typeface="+mn-ea"/>
                <a:cs typeface="+mn-cs"/>
              </a:rPr>
              <a:t> for at vælge et andet layout.</a:t>
            </a:r>
            <a:endParaRPr lang="da-DK" sz="900"/>
          </a:p>
          <a:p>
            <a:pPr eaLnBrk="1" hangingPunct="1">
              <a:spcAft>
                <a:spcPts val="600"/>
              </a:spcAft>
              <a:defRPr/>
            </a:pPr>
            <a:endParaRPr lang="da-DK" sz="1000" b="1" noProof="1">
              <a:latin typeface="Arial" panose="020B0604020202020204" pitchFamily="34" charset="0"/>
              <a:cs typeface="Arial" panose="020B0604020202020204" pitchFamily="34" charset="0"/>
            </a:endParaRPr>
          </a:p>
          <a:p>
            <a:pPr eaLnBrk="1" hangingPunct="1">
              <a:spcAft>
                <a:spcPts val="800"/>
              </a:spcAft>
              <a:defRPr/>
            </a:pPr>
            <a:r>
              <a:rPr lang="da-DK" sz="1100" b="1" baseline="0" noProof="1">
                <a:latin typeface="Arial" panose="020B0604020202020204" pitchFamily="34" charset="0"/>
                <a:cs typeface="Arial" panose="020B0604020202020204" pitchFamily="34" charset="0"/>
              </a:rPr>
              <a:t>Tekst</a:t>
            </a:r>
            <a:endParaRPr lang="da-DK" sz="1100" b="1" noProof="1">
              <a:latin typeface="Arial" panose="020B0604020202020204" pitchFamily="34" charset="0"/>
              <a:cs typeface="Arial" panose="020B0604020202020204" pitchFamily="34" charset="0"/>
            </a:endParaRPr>
          </a:p>
          <a:p>
            <a:pPr>
              <a:spcAft>
                <a:spcPts val="800"/>
              </a:spcAft>
            </a:pPr>
            <a:r>
              <a:rPr lang="da-DK" sz="1000" kern="1200">
                <a:solidFill>
                  <a:schemeClr val="tx1"/>
                </a:solidFill>
                <a:effectLst/>
                <a:latin typeface="Arial" charset="0"/>
                <a:ea typeface="+mn-ea"/>
                <a:cs typeface="+mn-cs"/>
              </a:rPr>
              <a:t>Brug </a:t>
            </a:r>
            <a:r>
              <a:rPr lang="da-DK" sz="1000" b="1" kern="1200">
                <a:solidFill>
                  <a:schemeClr val="tx1"/>
                </a:solidFill>
                <a:effectLst/>
                <a:latin typeface="Arial" charset="0"/>
                <a:ea typeface="+mn-ea"/>
                <a:cs typeface="+mn-cs"/>
              </a:rPr>
              <a:t>TAB</a:t>
            </a:r>
            <a:r>
              <a:rPr lang="da-DK" sz="1000" kern="1200">
                <a:solidFill>
                  <a:schemeClr val="tx1"/>
                </a:solidFill>
                <a:effectLst/>
                <a:latin typeface="Arial" charset="0"/>
                <a:ea typeface="+mn-ea"/>
                <a:cs typeface="+mn-cs"/>
              </a:rPr>
              <a:t> for at gå frem i </a:t>
            </a:r>
            <a:r>
              <a:rPr lang="da-DK" sz="1000" kern="1200" err="1">
                <a:solidFill>
                  <a:schemeClr val="tx1"/>
                </a:solidFill>
                <a:effectLst/>
                <a:latin typeface="Arial" charset="0"/>
                <a:ea typeface="+mn-ea"/>
                <a:cs typeface="+mn-cs"/>
              </a:rPr>
              <a:t>tekstniveauer</a:t>
            </a:r>
            <a:r>
              <a:rPr lang="da-DK" sz="1000" kern="1200">
                <a:solidFill>
                  <a:schemeClr val="tx1"/>
                </a:solidFill>
                <a:effectLst/>
                <a:latin typeface="Arial" charset="0"/>
                <a:ea typeface="+mn-ea"/>
                <a:cs typeface="+mn-cs"/>
              </a:rPr>
              <a:t>.</a:t>
            </a:r>
          </a:p>
          <a:p>
            <a:pPr>
              <a:spcAft>
                <a:spcPts val="800"/>
              </a:spcAft>
            </a:pPr>
            <a:r>
              <a:rPr lang="da-DK" sz="1000" kern="1200">
                <a:solidFill>
                  <a:schemeClr val="tx1"/>
                </a:solidFill>
                <a:effectLst/>
                <a:latin typeface="Arial" charset="0"/>
                <a:ea typeface="+mn-ea"/>
                <a:cs typeface="+mn-cs"/>
              </a:rPr>
              <a:t>Brug </a:t>
            </a:r>
            <a:r>
              <a:rPr lang="da-DK" sz="1000" b="1" kern="1200">
                <a:solidFill>
                  <a:schemeClr val="tx1"/>
                </a:solidFill>
                <a:effectLst/>
                <a:latin typeface="Arial" charset="0"/>
                <a:ea typeface="+mn-ea"/>
                <a:cs typeface="+mn-cs"/>
              </a:rPr>
              <a:t>SHIFT+TAB</a:t>
            </a:r>
            <a:r>
              <a:rPr lang="da-DK" sz="1000" kern="1200">
                <a:solidFill>
                  <a:schemeClr val="tx1"/>
                </a:solidFill>
                <a:effectLst/>
                <a:latin typeface="Arial" charset="0"/>
                <a:ea typeface="+mn-ea"/>
                <a:cs typeface="+mn-cs"/>
              </a:rPr>
              <a:t> for at gå tilbage i </a:t>
            </a:r>
            <a:r>
              <a:rPr lang="da-DK" sz="1000" kern="1200" err="1">
                <a:solidFill>
                  <a:schemeClr val="tx1"/>
                </a:solidFill>
                <a:effectLst/>
                <a:latin typeface="Arial" charset="0"/>
                <a:ea typeface="+mn-ea"/>
                <a:cs typeface="+mn-cs"/>
              </a:rPr>
              <a:t>tekstniveauer</a:t>
            </a:r>
            <a:r>
              <a:rPr lang="da-DK" sz="1000" kern="1200">
                <a:solidFill>
                  <a:schemeClr val="tx1"/>
                </a:solidFill>
                <a:effectLst/>
                <a:latin typeface="Arial" charset="0"/>
                <a:ea typeface="+mn-ea"/>
                <a:cs typeface="+mn-cs"/>
              </a:rPr>
              <a:t>.</a:t>
            </a:r>
          </a:p>
          <a:p>
            <a:pPr>
              <a:spcAft>
                <a:spcPts val="800"/>
              </a:spcAft>
            </a:pPr>
            <a:r>
              <a:rPr lang="da-DK" sz="1000" b="1" kern="1200">
                <a:solidFill>
                  <a:schemeClr val="tx1"/>
                </a:solidFill>
                <a:effectLst/>
                <a:latin typeface="Arial" charset="0"/>
                <a:ea typeface="+mn-ea"/>
                <a:cs typeface="+mn-cs"/>
              </a:rPr>
              <a:t>Forøg </a:t>
            </a:r>
            <a:r>
              <a:rPr lang="da-DK" sz="1000" kern="1200">
                <a:solidFill>
                  <a:schemeClr val="tx1"/>
                </a:solidFill>
                <a:effectLst/>
                <a:latin typeface="Arial" charset="0"/>
                <a:ea typeface="+mn-ea"/>
                <a:cs typeface="+mn-cs"/>
              </a:rPr>
              <a:t>og </a:t>
            </a:r>
            <a:r>
              <a:rPr lang="da-DK" sz="1000" b="1" kern="1200">
                <a:solidFill>
                  <a:schemeClr val="tx1"/>
                </a:solidFill>
                <a:effectLst/>
                <a:latin typeface="Arial" charset="0"/>
                <a:ea typeface="+mn-ea"/>
                <a:cs typeface="+mn-cs"/>
              </a:rPr>
              <a:t>Formindsk </a:t>
            </a:r>
            <a:r>
              <a:rPr lang="da-DK" sz="1000" kern="1200">
                <a:solidFill>
                  <a:schemeClr val="tx1"/>
                </a:solidFill>
                <a:effectLst/>
                <a:latin typeface="Arial" charset="0"/>
                <a:ea typeface="+mn-ea"/>
                <a:cs typeface="+mn-cs"/>
              </a:rPr>
              <a:t>listeniveau kan bruges som alternativ.</a:t>
            </a:r>
          </a:p>
        </p:txBody>
      </p:sp>
      <p:sp>
        <p:nvSpPr>
          <p:cNvPr id="21" name="Text Box 3"/>
          <p:cNvSpPr txBox="1">
            <a:spLocks noChangeArrowheads="1"/>
          </p:cNvSpPr>
          <p:nvPr userDrawn="1"/>
        </p:nvSpPr>
        <p:spPr bwMode="auto">
          <a:xfrm>
            <a:off x="3806721" y="1815926"/>
            <a:ext cx="2332044" cy="464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800"/>
              </a:spcAft>
              <a:defRPr/>
            </a:pPr>
            <a:r>
              <a:rPr lang="da-DK" sz="1100" b="1" noProof="1">
                <a:solidFill>
                  <a:schemeClr val="tx1"/>
                </a:solidFill>
                <a:latin typeface="Arial" panose="020B0604020202020204" pitchFamily="34" charset="0"/>
                <a:cs typeface="Arial" panose="020B0604020202020204" pitchFamily="34" charset="0"/>
              </a:rPr>
              <a:t>Billeder og grafik</a:t>
            </a:r>
          </a:p>
          <a:p>
            <a:pPr>
              <a:spcAft>
                <a:spcPts val="800"/>
              </a:spcAft>
            </a:pPr>
            <a:r>
              <a:rPr lang="da-DK" sz="1000" kern="1200">
                <a:solidFill>
                  <a:schemeClr val="tx1"/>
                </a:solidFill>
                <a:effectLst/>
                <a:latin typeface="Arial" charset="0"/>
                <a:ea typeface="+mn-ea"/>
                <a:cs typeface="+mn-cs"/>
              </a:rPr>
              <a:t>Du kan indsætte billeder og grafikker for at gøre din præsentation inspirerende.  </a:t>
            </a:r>
          </a:p>
          <a:p>
            <a:pPr>
              <a:spcAft>
                <a:spcPts val="1600"/>
              </a:spcAft>
            </a:pPr>
            <a:r>
              <a:rPr lang="da-DK" sz="1000" kern="1200">
                <a:solidFill>
                  <a:schemeClr val="tx1"/>
                </a:solidFill>
                <a:effectLst/>
                <a:latin typeface="Arial" charset="0"/>
                <a:ea typeface="+mn-ea"/>
                <a:cs typeface="+mn-cs"/>
              </a:rPr>
              <a:t>Områder til billeder/grafikker er markeret med en sandfarvet baggrund (billedpladsholder).</a:t>
            </a:r>
          </a:p>
          <a:p>
            <a:pPr>
              <a:spcAft>
                <a:spcPts val="800"/>
              </a:spcAft>
            </a:pPr>
            <a:r>
              <a:rPr lang="da-DK" sz="1000" b="1" kern="1200">
                <a:solidFill>
                  <a:schemeClr val="tx1"/>
                </a:solidFill>
                <a:effectLst/>
                <a:latin typeface="Arial" charset="0"/>
                <a:ea typeface="+mn-ea"/>
                <a:cs typeface="+mn-cs"/>
              </a:rPr>
              <a:t>Indsæt billede:</a:t>
            </a:r>
            <a:r>
              <a:rPr lang="da-DK" sz="1000" kern="1200">
                <a:solidFill>
                  <a:schemeClr val="tx1"/>
                </a:solidFill>
                <a:effectLst/>
                <a:latin typeface="Arial" charset="0"/>
                <a:ea typeface="+mn-ea"/>
                <a:cs typeface="+mn-cs"/>
              </a:rPr>
              <a:t> Klik på </a:t>
            </a:r>
            <a:r>
              <a:rPr lang="da-DK" sz="1000" b="1" kern="1200">
                <a:solidFill>
                  <a:schemeClr val="tx1"/>
                </a:solidFill>
                <a:effectLst/>
                <a:latin typeface="Arial" charset="0"/>
                <a:ea typeface="+mn-ea"/>
                <a:cs typeface="+mn-cs"/>
              </a:rPr>
              <a:t>Billedikonet</a:t>
            </a:r>
            <a:r>
              <a:rPr lang="da-DK" sz="1000" kern="1200">
                <a:solidFill>
                  <a:schemeClr val="tx1"/>
                </a:solidFill>
                <a:effectLst/>
                <a:latin typeface="Arial" charset="0"/>
                <a:ea typeface="+mn-ea"/>
                <a:cs typeface="+mn-cs"/>
              </a:rPr>
              <a:t> og indsæt et billede eller en grafik. </a:t>
            </a:r>
          </a:p>
          <a:p>
            <a:pPr>
              <a:spcAft>
                <a:spcPts val="800"/>
              </a:spcAft>
            </a:pPr>
            <a:r>
              <a:rPr lang="da-DK" sz="1000" b="1" kern="1200">
                <a:solidFill>
                  <a:schemeClr val="tx1"/>
                </a:solidFill>
                <a:effectLst/>
                <a:latin typeface="Arial" charset="0"/>
                <a:ea typeface="+mn-ea"/>
                <a:cs typeface="+mn-cs"/>
              </a:rPr>
              <a:t>Beskær billede: </a:t>
            </a:r>
            <a:r>
              <a:rPr lang="da-DK" sz="1000" kern="1200">
                <a:solidFill>
                  <a:schemeClr val="tx1"/>
                </a:solidFill>
                <a:effectLst/>
                <a:latin typeface="Arial" charset="0"/>
                <a:ea typeface="+mn-ea"/>
                <a:cs typeface="+mn-cs"/>
              </a:rPr>
              <a:t>Marker billedet, højreklik og vælg </a:t>
            </a:r>
            <a:r>
              <a:rPr lang="da-DK" sz="1000" b="1" kern="1200">
                <a:solidFill>
                  <a:schemeClr val="tx1"/>
                </a:solidFill>
                <a:effectLst/>
                <a:latin typeface="Arial" charset="0"/>
                <a:ea typeface="+mn-ea"/>
                <a:cs typeface="+mn-cs"/>
              </a:rPr>
              <a:t>Beskær</a:t>
            </a:r>
            <a:r>
              <a:rPr lang="da-DK" sz="1000" kern="1200">
                <a:solidFill>
                  <a:schemeClr val="tx1"/>
                </a:solidFill>
                <a:effectLst/>
                <a:latin typeface="Arial" charset="0"/>
                <a:ea typeface="+mn-ea"/>
                <a:cs typeface="+mn-cs"/>
              </a:rPr>
              <a:t>. </a:t>
            </a:r>
          </a:p>
          <a:p>
            <a:pPr>
              <a:spcAft>
                <a:spcPts val="800"/>
              </a:spcAft>
            </a:pPr>
            <a:r>
              <a:rPr lang="da-DK" sz="1000" b="1" kern="1200">
                <a:solidFill>
                  <a:schemeClr val="tx1"/>
                </a:solidFill>
                <a:effectLst/>
                <a:latin typeface="Arial" charset="0"/>
                <a:ea typeface="+mn-ea"/>
                <a:cs typeface="+mn-cs"/>
              </a:rPr>
              <a:t>Skaler billede</a:t>
            </a:r>
            <a:r>
              <a:rPr lang="da-DK" sz="1000" kern="1200">
                <a:solidFill>
                  <a:schemeClr val="tx1"/>
                </a:solidFill>
                <a:effectLst/>
                <a:latin typeface="Arial" charset="0"/>
                <a:ea typeface="+mn-ea"/>
                <a:cs typeface="+mn-cs"/>
              </a:rPr>
              <a:t>: Marker billedet, højreklik og vælg </a:t>
            </a:r>
            <a:r>
              <a:rPr lang="da-DK" sz="1000" b="1" kern="1200">
                <a:solidFill>
                  <a:schemeClr val="tx1"/>
                </a:solidFill>
                <a:effectLst/>
                <a:latin typeface="Arial" charset="0"/>
                <a:ea typeface="+mn-ea"/>
                <a:cs typeface="+mn-cs"/>
              </a:rPr>
              <a:t>Beskær</a:t>
            </a:r>
            <a:r>
              <a:rPr lang="da-DK" sz="1000" kern="1200">
                <a:solidFill>
                  <a:schemeClr val="tx1"/>
                </a:solidFill>
                <a:effectLst/>
                <a:latin typeface="Arial" charset="0"/>
                <a:ea typeface="+mn-ea"/>
                <a:cs typeface="+mn-cs"/>
              </a:rPr>
              <a:t>, hold </a:t>
            </a:r>
            <a:r>
              <a:rPr lang="da-DK" sz="1000" b="1" kern="1200">
                <a:solidFill>
                  <a:schemeClr val="tx1"/>
                </a:solidFill>
                <a:effectLst/>
                <a:latin typeface="Arial" charset="0"/>
                <a:ea typeface="+mn-ea"/>
                <a:cs typeface="+mn-cs"/>
              </a:rPr>
              <a:t>SHIFT</a:t>
            </a:r>
            <a:r>
              <a:rPr lang="da-DK" sz="1000" kern="1200">
                <a:solidFill>
                  <a:schemeClr val="tx1"/>
                </a:solidFill>
                <a:effectLst/>
                <a:latin typeface="Arial" charset="0"/>
                <a:ea typeface="+mn-ea"/>
                <a:cs typeface="+mn-cs"/>
              </a:rPr>
              <a:t> nede mens du trækker i billedets hjørner.</a:t>
            </a:r>
          </a:p>
          <a:p>
            <a:pPr>
              <a:spcAft>
                <a:spcPts val="800"/>
              </a:spcAft>
            </a:pPr>
            <a:r>
              <a:rPr lang="da-DK" sz="1000" b="1" kern="1200">
                <a:solidFill>
                  <a:schemeClr val="tx1"/>
                </a:solidFill>
                <a:effectLst/>
                <a:latin typeface="Arial" charset="0"/>
                <a:ea typeface="+mn-ea"/>
                <a:cs typeface="+mn-cs"/>
              </a:rPr>
              <a:t>Nulstil</a:t>
            </a:r>
            <a:r>
              <a:rPr lang="da-DK" sz="1000" kern="1200">
                <a:solidFill>
                  <a:schemeClr val="tx1"/>
                </a:solidFill>
                <a:effectLst/>
                <a:latin typeface="Arial" charset="0"/>
                <a:ea typeface="+mn-ea"/>
                <a:cs typeface="+mn-cs"/>
              </a:rPr>
              <a:t>: Klik på </a:t>
            </a:r>
            <a:r>
              <a:rPr lang="da-DK" sz="1000" b="1" kern="1200">
                <a:solidFill>
                  <a:schemeClr val="tx1"/>
                </a:solidFill>
                <a:effectLst/>
                <a:latin typeface="Arial" charset="0"/>
                <a:ea typeface="+mn-ea"/>
                <a:cs typeface="+mn-cs"/>
              </a:rPr>
              <a:t>Nulstil </a:t>
            </a:r>
            <a:r>
              <a:rPr lang="da-DK" sz="1000" kern="1200">
                <a:solidFill>
                  <a:schemeClr val="tx1"/>
                </a:solidFill>
                <a:effectLst/>
                <a:latin typeface="Arial" charset="0"/>
                <a:ea typeface="+mn-ea"/>
                <a:cs typeface="+mn-cs"/>
              </a:rPr>
              <a:t>for at nulstille placering, størrelse og formatering af pladsholdere til layoutets oprindelige design.</a:t>
            </a:r>
          </a:p>
          <a:p>
            <a:pPr>
              <a:spcAft>
                <a:spcPts val="800"/>
              </a:spcAft>
            </a:pPr>
            <a:r>
              <a:rPr lang="da-DK" sz="1000" b="1" i="1" kern="1200">
                <a:solidFill>
                  <a:schemeClr val="tx1"/>
                </a:solidFill>
                <a:effectLst/>
                <a:latin typeface="Arial" charset="0"/>
                <a:ea typeface="+mn-ea"/>
                <a:cs typeface="+mn-cs"/>
              </a:rPr>
              <a:t>Tip: </a:t>
            </a:r>
            <a:r>
              <a:rPr lang="da-DK" sz="1000" i="1" kern="1200">
                <a:solidFill>
                  <a:schemeClr val="tx1"/>
                </a:solidFill>
                <a:effectLst/>
                <a:latin typeface="Arial" charset="0"/>
                <a:ea typeface="+mn-ea"/>
                <a:cs typeface="+mn-cs"/>
              </a:rPr>
              <a:t>Hvis du sletter billedet og indsætter et nyt, kan billedet lægge sig foran tekst og grafik. Højreklik på billedet og vælg </a:t>
            </a:r>
            <a:r>
              <a:rPr lang="da-DK" sz="1000" b="1" i="1" kern="1200">
                <a:solidFill>
                  <a:schemeClr val="tx1"/>
                </a:solidFill>
                <a:effectLst/>
                <a:latin typeface="Arial" charset="0"/>
                <a:ea typeface="+mn-ea"/>
                <a:cs typeface="+mn-cs"/>
              </a:rPr>
              <a:t>Placer bagerst.</a:t>
            </a:r>
            <a:endParaRPr lang="da-DK" sz="1000" kern="1200">
              <a:solidFill>
                <a:schemeClr val="tx1"/>
              </a:solidFill>
              <a:effectLst/>
              <a:latin typeface="Arial" charset="0"/>
              <a:ea typeface="+mn-ea"/>
              <a:cs typeface="+mn-cs"/>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9739312" y="1815926"/>
            <a:ext cx="1911351" cy="28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800"/>
              </a:spcAft>
            </a:pPr>
            <a:r>
              <a:rPr lang="da-DK" sz="1100" b="1" kern="1200">
                <a:solidFill>
                  <a:schemeClr val="tx1"/>
                </a:solidFill>
                <a:effectLst/>
                <a:latin typeface="Arial" charset="0"/>
                <a:ea typeface="+mn-ea"/>
                <a:cs typeface="+mn-cs"/>
              </a:rPr>
              <a:t>Sidefod </a:t>
            </a:r>
            <a:endParaRPr lang="da-DK" sz="1100" kern="1200">
              <a:solidFill>
                <a:schemeClr val="tx1"/>
              </a:solidFill>
              <a:effectLst/>
              <a:latin typeface="Arial" charset="0"/>
              <a:ea typeface="+mn-ea"/>
              <a:cs typeface="+mn-cs"/>
            </a:endParaRPr>
          </a:p>
          <a:p>
            <a:pPr>
              <a:spcAft>
                <a:spcPts val="800"/>
              </a:spcAft>
            </a:pPr>
            <a:r>
              <a:rPr lang="da-DK" sz="1000" kern="1200">
                <a:solidFill>
                  <a:schemeClr val="tx1"/>
                </a:solidFill>
                <a:effectLst/>
                <a:latin typeface="Arial" charset="0"/>
                <a:ea typeface="+mn-ea"/>
                <a:cs typeface="+mn-cs"/>
              </a:rPr>
              <a:t>Stå i </a:t>
            </a:r>
            <a:r>
              <a:rPr lang="da-DK" sz="1000" b="1" kern="1200">
                <a:solidFill>
                  <a:schemeClr val="tx1"/>
                </a:solidFill>
                <a:effectLst/>
                <a:latin typeface="Arial" charset="0"/>
                <a:ea typeface="+mn-ea"/>
                <a:cs typeface="+mn-cs"/>
              </a:rPr>
              <a:t>Sidefoden</a:t>
            </a:r>
            <a:r>
              <a:rPr lang="da-DK" sz="1000" kern="1200">
                <a:solidFill>
                  <a:schemeClr val="tx1"/>
                </a:solidFill>
                <a:effectLst/>
                <a:latin typeface="Arial" charset="0"/>
                <a:ea typeface="+mn-ea"/>
                <a:cs typeface="+mn-cs"/>
              </a:rPr>
              <a:t> på side 2. </a:t>
            </a:r>
            <a:br>
              <a:rPr lang="da-DK" sz="1000" kern="1200">
                <a:solidFill>
                  <a:schemeClr val="tx1"/>
                </a:solidFill>
                <a:effectLst/>
                <a:latin typeface="Arial" charset="0"/>
                <a:ea typeface="+mn-ea"/>
                <a:cs typeface="+mn-cs"/>
              </a:rPr>
            </a:br>
            <a:r>
              <a:rPr lang="da-DK" sz="1000" kern="1200">
                <a:solidFill>
                  <a:schemeClr val="tx1"/>
                </a:solidFill>
                <a:effectLst/>
                <a:latin typeface="Arial" charset="0"/>
                <a:ea typeface="+mn-ea"/>
                <a:cs typeface="+mn-cs"/>
              </a:rPr>
              <a:t>I fanen </a:t>
            </a:r>
            <a:r>
              <a:rPr lang="da-DK" sz="1000" b="1" kern="1200">
                <a:solidFill>
                  <a:schemeClr val="tx1"/>
                </a:solidFill>
                <a:effectLst/>
                <a:latin typeface="Arial" charset="0"/>
                <a:ea typeface="+mn-ea"/>
                <a:cs typeface="+mn-cs"/>
              </a:rPr>
              <a:t>INDSÆT </a:t>
            </a:r>
            <a:r>
              <a:rPr lang="da-DK" sz="1000" kern="1200">
                <a:solidFill>
                  <a:schemeClr val="tx1"/>
                </a:solidFill>
                <a:effectLst/>
                <a:latin typeface="Arial" charset="0"/>
                <a:ea typeface="+mn-ea"/>
                <a:cs typeface="+mn-cs"/>
              </a:rPr>
              <a:t>vælger du </a:t>
            </a:r>
            <a:r>
              <a:rPr lang="da-DK" sz="1000" b="1" kern="1200">
                <a:solidFill>
                  <a:schemeClr val="tx1"/>
                </a:solidFill>
                <a:effectLst/>
                <a:latin typeface="Arial" charset="0"/>
                <a:ea typeface="+mn-ea"/>
                <a:cs typeface="+mn-cs"/>
              </a:rPr>
              <a:t>Sidehoved og sidefod </a:t>
            </a:r>
            <a:r>
              <a:rPr lang="da-DK" sz="1000" kern="1200">
                <a:solidFill>
                  <a:schemeClr val="tx1"/>
                </a:solidFill>
                <a:effectLst/>
                <a:latin typeface="Arial" charset="0"/>
                <a:ea typeface="+mn-ea"/>
                <a:cs typeface="+mn-cs"/>
              </a:rPr>
              <a:t>og indtaster din tekst.</a:t>
            </a:r>
            <a:r>
              <a:rPr lang="da-DK" sz="1000" b="1" kern="1200">
                <a:solidFill>
                  <a:schemeClr val="tx1"/>
                </a:solidFill>
                <a:effectLst/>
                <a:latin typeface="Arial" charset="0"/>
                <a:ea typeface="+mn-ea"/>
                <a:cs typeface="+mn-cs"/>
              </a:rPr>
              <a:t> </a:t>
            </a:r>
            <a:endParaRPr lang="da-DK" sz="1000" kern="1200">
              <a:solidFill>
                <a:schemeClr val="tx1"/>
              </a:solidFill>
              <a:effectLst/>
              <a:latin typeface="Arial" charset="0"/>
              <a:ea typeface="+mn-ea"/>
              <a:cs typeface="+mn-cs"/>
            </a:endParaRPr>
          </a:p>
          <a:p>
            <a:pPr>
              <a:spcAft>
                <a:spcPts val="800"/>
              </a:spcAft>
            </a:pPr>
            <a:r>
              <a:rPr lang="da-DK" sz="1000" kern="1200">
                <a:solidFill>
                  <a:schemeClr val="tx1"/>
                </a:solidFill>
                <a:effectLst/>
                <a:latin typeface="Arial" charset="0"/>
                <a:ea typeface="+mn-ea"/>
                <a:cs typeface="+mn-cs"/>
              </a:rPr>
              <a:t>Vælg </a:t>
            </a:r>
            <a:r>
              <a:rPr lang="da-DK" sz="1000" b="1" kern="1200">
                <a:solidFill>
                  <a:schemeClr val="tx1"/>
                </a:solidFill>
                <a:effectLst/>
                <a:latin typeface="Arial" charset="0"/>
                <a:ea typeface="+mn-ea"/>
                <a:cs typeface="+mn-cs"/>
              </a:rPr>
              <a:t>Anvend,</a:t>
            </a:r>
            <a:r>
              <a:rPr lang="da-DK" sz="1000" kern="1200">
                <a:solidFill>
                  <a:schemeClr val="tx1"/>
                </a:solidFill>
                <a:effectLst/>
                <a:latin typeface="Arial" charset="0"/>
                <a:ea typeface="+mn-ea"/>
                <a:cs typeface="+mn-cs"/>
              </a:rPr>
              <a:t> hvis det kun skal være på et enkelt slide, eller </a:t>
            </a:r>
            <a:r>
              <a:rPr lang="da-DK" sz="1000" b="1" kern="1200">
                <a:solidFill>
                  <a:schemeClr val="tx1"/>
                </a:solidFill>
                <a:effectLst/>
                <a:latin typeface="Arial" charset="0"/>
                <a:ea typeface="+mn-ea"/>
                <a:cs typeface="+mn-cs"/>
              </a:rPr>
              <a:t>Anvend på alle.</a:t>
            </a:r>
            <a:endParaRPr lang="da-DK" sz="1000" kern="1200">
              <a:solidFill>
                <a:schemeClr val="tx1"/>
              </a:solidFill>
              <a:effectLst/>
              <a:latin typeface="Arial" charset="0"/>
              <a:ea typeface="+mn-ea"/>
              <a:cs typeface="+mn-cs"/>
            </a:endParaRPr>
          </a:p>
          <a:p>
            <a:pPr>
              <a:spcAft>
                <a:spcPts val="800"/>
              </a:spcAft>
            </a:pPr>
            <a:r>
              <a:rPr lang="da-DK" sz="1000" b="1" kern="1200">
                <a:solidFill>
                  <a:schemeClr val="tx1"/>
                </a:solidFill>
                <a:effectLst/>
                <a:latin typeface="Arial" charset="0"/>
                <a:ea typeface="+mn-ea"/>
                <a:cs typeface="+mn-cs"/>
              </a:rPr>
              <a:t> </a:t>
            </a:r>
            <a:endParaRPr lang="da-DK" sz="1000" kern="1200">
              <a:solidFill>
                <a:schemeClr val="tx1"/>
              </a:solidFill>
              <a:effectLst/>
              <a:latin typeface="Arial" charset="0"/>
              <a:ea typeface="+mn-ea"/>
              <a:cs typeface="+mn-cs"/>
            </a:endParaRPr>
          </a:p>
          <a:p>
            <a:pPr>
              <a:spcAft>
                <a:spcPts val="800"/>
              </a:spcAft>
            </a:pPr>
            <a:r>
              <a:rPr lang="da-DK" sz="1100" b="1" kern="1200">
                <a:solidFill>
                  <a:schemeClr val="tx1"/>
                </a:solidFill>
                <a:effectLst/>
                <a:latin typeface="Arial" charset="0"/>
                <a:ea typeface="+mn-ea"/>
                <a:cs typeface="+mn-cs"/>
              </a:rPr>
              <a:t>Hjælpelinjer</a:t>
            </a:r>
            <a:endParaRPr lang="da-DK" sz="1100" kern="1200">
              <a:solidFill>
                <a:schemeClr val="tx1"/>
              </a:solidFill>
              <a:effectLst/>
              <a:latin typeface="Arial" charset="0"/>
              <a:ea typeface="+mn-ea"/>
              <a:cs typeface="+mn-cs"/>
            </a:endParaRPr>
          </a:p>
          <a:p>
            <a:pPr>
              <a:spcAft>
                <a:spcPts val="800"/>
              </a:spcAft>
            </a:pPr>
            <a:r>
              <a:rPr lang="da-DK" sz="1000" b="1" kern="1200">
                <a:solidFill>
                  <a:schemeClr val="tx1"/>
                </a:solidFill>
                <a:effectLst/>
                <a:latin typeface="Arial" charset="0"/>
                <a:ea typeface="+mn-ea"/>
                <a:cs typeface="+mn-cs"/>
              </a:rPr>
              <a:t>Vis hjælpelinjer </a:t>
            </a:r>
            <a:r>
              <a:rPr lang="da-DK" sz="1000" kern="1200">
                <a:solidFill>
                  <a:schemeClr val="tx1"/>
                </a:solidFill>
                <a:effectLst/>
                <a:latin typeface="Arial" charset="0"/>
                <a:ea typeface="+mn-ea"/>
                <a:cs typeface="+mn-cs"/>
              </a:rPr>
              <a:t>ved at klikke på fanen</a:t>
            </a:r>
            <a:r>
              <a:rPr lang="da-DK" sz="1000" b="1" kern="1200">
                <a:solidFill>
                  <a:schemeClr val="tx1"/>
                </a:solidFill>
                <a:effectLst/>
                <a:latin typeface="Arial" charset="0"/>
                <a:ea typeface="+mn-ea"/>
                <a:cs typeface="+mn-cs"/>
              </a:rPr>
              <a:t> Vis </a:t>
            </a:r>
            <a:r>
              <a:rPr lang="da-DK" sz="1000" kern="1200">
                <a:solidFill>
                  <a:schemeClr val="tx1"/>
                </a:solidFill>
                <a:effectLst/>
                <a:latin typeface="Arial" charset="0"/>
                <a:ea typeface="+mn-ea"/>
                <a:cs typeface="+mn-cs"/>
              </a:rPr>
              <a:t>og sæt hak ved</a:t>
            </a:r>
            <a:r>
              <a:rPr lang="da-DK" sz="1000" b="1" kern="1200">
                <a:solidFill>
                  <a:schemeClr val="tx1"/>
                </a:solidFill>
                <a:effectLst/>
                <a:latin typeface="Arial" charset="0"/>
                <a:ea typeface="+mn-ea"/>
                <a:cs typeface="+mn-cs"/>
              </a:rPr>
              <a:t> Hjælpelinjer </a:t>
            </a:r>
            <a:r>
              <a:rPr lang="da-DK" sz="1000" kern="1200">
                <a:solidFill>
                  <a:schemeClr val="tx1"/>
                </a:solidFill>
                <a:effectLst/>
                <a:latin typeface="Arial" charset="0"/>
                <a:ea typeface="+mn-ea"/>
                <a:cs typeface="+mn-cs"/>
              </a:rPr>
              <a:t>(Alt + F9)</a:t>
            </a:r>
          </a:p>
          <a:p>
            <a:pPr algn="l">
              <a:lnSpc>
                <a:spcPct val="111000"/>
              </a:lnSpc>
              <a:spcAft>
                <a:spcPts val="800"/>
              </a:spcAft>
            </a:pPr>
            <a:endParaRPr lang="da-DK" sz="900" err="1"/>
          </a:p>
        </p:txBody>
      </p:sp>
      <p:pic>
        <p:nvPicPr>
          <p:cNvPr id="28" name="1 Forøg formindsk"/>
          <p:cNvPicPr>
            <a:picLocks noChangeAspect="1"/>
          </p:cNvPicPr>
          <p:nvPr userDrawn="1"/>
        </p:nvPicPr>
        <p:blipFill>
          <a:blip r:embed="rId3"/>
          <a:stretch>
            <a:fillRect/>
          </a:stretch>
        </p:blipFill>
        <p:spPr>
          <a:xfrm>
            <a:off x="2367657" y="4307262"/>
            <a:ext cx="549328" cy="285228"/>
          </a:xfrm>
          <a:prstGeom prst="rect">
            <a:avLst/>
          </a:prstGeom>
        </p:spPr>
      </p:pic>
      <p:pic>
        <p:nvPicPr>
          <p:cNvPr id="20" name="2 Ny slide"/>
          <p:cNvPicPr>
            <a:picLocks noChangeAspect="1"/>
          </p:cNvPicPr>
          <p:nvPr userDrawn="1"/>
        </p:nvPicPr>
        <p:blipFill rotWithShape="1">
          <a:blip r:embed="rId4"/>
          <a:srcRect l="2931" r="60888"/>
          <a:stretch/>
        </p:blipFill>
        <p:spPr>
          <a:xfrm>
            <a:off x="2381576" y="1929903"/>
            <a:ext cx="363713" cy="647461"/>
          </a:xfrm>
          <a:prstGeom prst="rect">
            <a:avLst/>
          </a:prstGeom>
        </p:spPr>
      </p:pic>
      <p:pic>
        <p:nvPicPr>
          <p:cNvPr id="16" name="3 Layout"/>
          <p:cNvPicPr>
            <a:picLocks noChangeAspect="1"/>
          </p:cNvPicPr>
          <p:nvPr userDrawn="1"/>
        </p:nvPicPr>
        <p:blipFill rotWithShape="1">
          <a:blip r:embed="rId4"/>
          <a:srcRect l="36944" r="2272" b="69429"/>
          <a:stretch/>
        </p:blipFill>
        <p:spPr>
          <a:xfrm>
            <a:off x="2397041" y="2618685"/>
            <a:ext cx="593368" cy="192211"/>
          </a:xfrm>
          <a:prstGeom prst="rect">
            <a:avLst/>
          </a:prstGeom>
        </p:spPr>
      </p:pic>
      <p:pic>
        <p:nvPicPr>
          <p:cNvPr id="24" name="4 Nulstil"/>
          <p:cNvPicPr>
            <a:picLocks noChangeAspect="1"/>
          </p:cNvPicPr>
          <p:nvPr userDrawn="1"/>
        </p:nvPicPr>
        <p:blipFill>
          <a:blip r:embed="rId5"/>
          <a:stretch>
            <a:fillRect/>
          </a:stretch>
        </p:blipFill>
        <p:spPr>
          <a:xfrm>
            <a:off x="6045392" y="4670047"/>
            <a:ext cx="547241" cy="197798"/>
          </a:xfrm>
          <a:prstGeom prst="rect">
            <a:avLst/>
          </a:prstGeom>
        </p:spPr>
      </p:pic>
      <p:pic>
        <p:nvPicPr>
          <p:cNvPr id="5" name="5 Indsæt billede"/>
          <p:cNvPicPr>
            <a:picLocks noChangeAspect="1"/>
          </p:cNvPicPr>
          <p:nvPr userDrawn="1"/>
        </p:nvPicPr>
        <p:blipFill>
          <a:blip r:embed="rId6"/>
          <a:stretch>
            <a:fillRect/>
          </a:stretch>
        </p:blipFill>
        <p:spPr>
          <a:xfrm>
            <a:off x="6084026" y="3317346"/>
            <a:ext cx="262151" cy="256054"/>
          </a:xfrm>
          <a:prstGeom prst="rect">
            <a:avLst/>
          </a:prstGeom>
        </p:spPr>
      </p:pic>
      <p:pic>
        <p:nvPicPr>
          <p:cNvPr id="23" name="6 Beskær"/>
          <p:cNvPicPr>
            <a:picLocks noChangeAspect="1"/>
          </p:cNvPicPr>
          <p:nvPr userDrawn="1"/>
        </p:nvPicPr>
        <p:blipFill>
          <a:blip r:embed="rId7"/>
          <a:stretch>
            <a:fillRect/>
          </a:stretch>
        </p:blipFill>
        <p:spPr>
          <a:xfrm>
            <a:off x="6052840" y="3649901"/>
            <a:ext cx="337400" cy="321707"/>
          </a:xfrm>
          <a:prstGeom prst="rect">
            <a:avLst/>
          </a:prstGeom>
        </p:spPr>
      </p:pic>
      <p:pic>
        <p:nvPicPr>
          <p:cNvPr id="2" name="7 Skalér billede"/>
          <p:cNvPicPr>
            <a:picLocks noChangeAspect="1"/>
          </p:cNvPicPr>
          <p:nvPr userDrawn="1"/>
        </p:nvPicPr>
        <p:blipFill>
          <a:blip r:embed="rId8"/>
          <a:stretch>
            <a:fillRect/>
          </a:stretch>
        </p:blipFill>
        <p:spPr>
          <a:xfrm>
            <a:off x="6045392" y="4029366"/>
            <a:ext cx="359695" cy="335309"/>
          </a:xfrm>
          <a:prstGeom prst="rect">
            <a:avLst/>
          </a:prstGeom>
        </p:spPr>
      </p:pic>
      <p:cxnSp>
        <p:nvCxnSpPr>
          <p:cNvPr id="6" name="Lige pilforbindelse 5">
            <a:extLst>
              <a:ext uri="{FF2B5EF4-FFF2-40B4-BE49-F238E27FC236}">
                <a16:creationId xmlns:a16="http://schemas.microsoft.com/office/drawing/2014/main" id="{B993A677-C71F-4FE6-8F5E-6498BF741617}"/>
              </a:ext>
            </a:extLst>
          </p:cNvPr>
          <p:cNvCxnSpPr>
            <a:cxnSpLocks/>
          </p:cNvCxnSpPr>
          <p:nvPr userDrawn="1"/>
        </p:nvCxnSpPr>
        <p:spPr>
          <a:xfrm>
            <a:off x="6915493" y="1902057"/>
            <a:ext cx="0" cy="2270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Lige pilforbindelse 18">
            <a:extLst>
              <a:ext uri="{FF2B5EF4-FFF2-40B4-BE49-F238E27FC236}">
                <a16:creationId xmlns:a16="http://schemas.microsoft.com/office/drawing/2014/main" id="{95066BFE-10EF-4E59-AB3D-04DDE8A2F1B1}"/>
              </a:ext>
            </a:extLst>
          </p:cNvPr>
          <p:cNvCxnSpPr>
            <a:cxnSpLocks/>
          </p:cNvCxnSpPr>
          <p:nvPr userDrawn="1"/>
        </p:nvCxnSpPr>
        <p:spPr>
          <a:xfrm>
            <a:off x="7818626" y="1902057"/>
            <a:ext cx="0" cy="2270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Lige pilforbindelse 21">
            <a:extLst>
              <a:ext uri="{FF2B5EF4-FFF2-40B4-BE49-F238E27FC236}">
                <a16:creationId xmlns:a16="http://schemas.microsoft.com/office/drawing/2014/main" id="{9785DA56-0E6A-444E-9932-ABE9D4F72C4D}"/>
              </a:ext>
            </a:extLst>
          </p:cNvPr>
          <p:cNvCxnSpPr>
            <a:cxnSpLocks/>
          </p:cNvCxnSpPr>
          <p:nvPr userDrawn="1"/>
        </p:nvCxnSpPr>
        <p:spPr>
          <a:xfrm>
            <a:off x="8739549" y="1902057"/>
            <a:ext cx="0" cy="2270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Lige pilforbindelse 25">
            <a:extLst>
              <a:ext uri="{FF2B5EF4-FFF2-40B4-BE49-F238E27FC236}">
                <a16:creationId xmlns:a16="http://schemas.microsoft.com/office/drawing/2014/main" id="{7E65C202-D407-445A-8531-E05CC8E877AF}"/>
              </a:ext>
            </a:extLst>
          </p:cNvPr>
          <p:cNvCxnSpPr>
            <a:cxnSpLocks/>
          </p:cNvCxnSpPr>
          <p:nvPr userDrawn="1"/>
        </p:nvCxnSpPr>
        <p:spPr>
          <a:xfrm>
            <a:off x="6915493"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Lige pilforbindelse 26">
            <a:extLst>
              <a:ext uri="{FF2B5EF4-FFF2-40B4-BE49-F238E27FC236}">
                <a16:creationId xmlns:a16="http://schemas.microsoft.com/office/drawing/2014/main" id="{1D516ECC-7646-4319-BDED-DD556001281E}"/>
              </a:ext>
            </a:extLst>
          </p:cNvPr>
          <p:cNvCxnSpPr>
            <a:cxnSpLocks/>
          </p:cNvCxnSpPr>
          <p:nvPr userDrawn="1"/>
        </p:nvCxnSpPr>
        <p:spPr>
          <a:xfrm>
            <a:off x="7842817" y="2483468"/>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Lige pilforbindelse 29">
            <a:extLst>
              <a:ext uri="{FF2B5EF4-FFF2-40B4-BE49-F238E27FC236}">
                <a16:creationId xmlns:a16="http://schemas.microsoft.com/office/drawing/2014/main" id="{8F119DCA-BB53-41D5-9B48-4BB7A8093D2E}"/>
              </a:ext>
            </a:extLst>
          </p:cNvPr>
          <p:cNvCxnSpPr>
            <a:cxnSpLocks/>
          </p:cNvCxnSpPr>
          <p:nvPr userDrawn="1"/>
        </p:nvCxnSpPr>
        <p:spPr>
          <a:xfrm>
            <a:off x="8792918"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Lige pilforbindelse 30">
            <a:extLst>
              <a:ext uri="{FF2B5EF4-FFF2-40B4-BE49-F238E27FC236}">
                <a16:creationId xmlns:a16="http://schemas.microsoft.com/office/drawing/2014/main" id="{F1A751EC-45C7-459D-854F-6D57E3A3FD98}"/>
              </a:ext>
            </a:extLst>
          </p:cNvPr>
          <p:cNvCxnSpPr>
            <a:cxnSpLocks/>
          </p:cNvCxnSpPr>
          <p:nvPr userDrawn="1"/>
        </p:nvCxnSpPr>
        <p:spPr>
          <a:xfrm>
            <a:off x="8578847"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6" name="Lige pilforbindelse 45">
            <a:extLst>
              <a:ext uri="{FF2B5EF4-FFF2-40B4-BE49-F238E27FC236}">
                <a16:creationId xmlns:a16="http://schemas.microsoft.com/office/drawing/2014/main" id="{1010CD1B-1ECA-4F05-97FF-4ED54248EF36}"/>
              </a:ext>
            </a:extLst>
          </p:cNvPr>
          <p:cNvCxnSpPr>
            <a:cxnSpLocks/>
          </p:cNvCxnSpPr>
          <p:nvPr userDrawn="1"/>
        </p:nvCxnSpPr>
        <p:spPr>
          <a:xfrm>
            <a:off x="7709769"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Lige pilforbindelse 46">
            <a:extLst>
              <a:ext uri="{FF2B5EF4-FFF2-40B4-BE49-F238E27FC236}">
                <a16:creationId xmlns:a16="http://schemas.microsoft.com/office/drawing/2014/main" id="{F5928786-EECB-4008-894C-1D924464CE5A}"/>
              </a:ext>
            </a:extLst>
          </p:cNvPr>
          <p:cNvCxnSpPr>
            <a:cxnSpLocks/>
          </p:cNvCxnSpPr>
          <p:nvPr userDrawn="1"/>
        </p:nvCxnSpPr>
        <p:spPr>
          <a:xfrm flipH="1">
            <a:off x="6867794" y="3104181"/>
            <a:ext cx="142572"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0" name="Lige pilforbindelse 49">
            <a:extLst>
              <a:ext uri="{FF2B5EF4-FFF2-40B4-BE49-F238E27FC236}">
                <a16:creationId xmlns:a16="http://schemas.microsoft.com/office/drawing/2014/main" id="{A7A0705E-83B5-4B69-8097-3382A86ECF8F}"/>
              </a:ext>
            </a:extLst>
          </p:cNvPr>
          <p:cNvCxnSpPr>
            <a:cxnSpLocks/>
          </p:cNvCxnSpPr>
          <p:nvPr userDrawn="1"/>
        </p:nvCxnSpPr>
        <p:spPr>
          <a:xfrm>
            <a:off x="7810460" y="28826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9742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Tekst og billede B">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12192000" cy="6858000"/>
          </a:xfrm>
          <a:solidFill>
            <a:schemeClr val="tx2"/>
          </a:solidFill>
        </p:spPr>
        <p:txBody>
          <a:bodyPr lIns="6444000" tIns="0" anchor="ctr" anchorCtr="0"/>
          <a:lstStyle>
            <a:lvl1pPr marL="0" indent="0" algn="l">
              <a:buNone/>
              <a:defRPr sz="1500">
                <a:solidFill>
                  <a:schemeClr val="accent1"/>
                </a:solidFill>
              </a:defRPr>
            </a:lvl1pPr>
          </a:lstStyle>
          <a:p>
            <a:r>
              <a:rPr lang="da-DK" noProof="0"/>
              <a:t>Klik på ikonet for at indsætte billede</a:t>
            </a:r>
          </a:p>
        </p:txBody>
      </p:sp>
      <p:sp>
        <p:nvSpPr>
          <p:cNvPr id="13" name="Content Placeholder 6">
            <a:extLst>
              <a:ext uri="{FF2B5EF4-FFF2-40B4-BE49-F238E27FC236}">
                <a16:creationId xmlns:a16="http://schemas.microsoft.com/office/drawing/2014/main" id="{F7310B2B-3E72-48FC-9F00-8C7B6B5A6720}"/>
              </a:ext>
            </a:extLst>
          </p:cNvPr>
          <p:cNvSpPr>
            <a:spLocks noGrp="1"/>
          </p:cNvSpPr>
          <p:nvPr>
            <p:ph sz="quarter" idx="24" hasCustomPrompt="1"/>
          </p:nvPr>
        </p:nvSpPr>
        <p:spPr>
          <a:xfrm>
            <a:off x="539750" y="1270800"/>
            <a:ext cx="5373688" cy="4125599"/>
          </a:xfrm>
        </p:spPr>
        <p:txBody>
          <a:bodyPr/>
          <a:lstStyle>
            <a:lvl1pPr>
              <a:defRPr/>
            </a:lvl1pPr>
            <a:lvl2pPr>
              <a:defRPr/>
            </a:lvl2pPr>
            <a:lvl3pPr>
              <a:defRPr/>
            </a:lvl3pPr>
            <a:lvl4pPr>
              <a:defRPr/>
            </a:lvl4pPr>
            <a:lvl5pPr>
              <a:defRPr/>
            </a:lvl5pPr>
          </a:lstStyle>
          <a:p>
            <a:pPr lvl="0"/>
            <a:r>
              <a:rPr lang="da-DK" noProof="0"/>
              <a:t>Klik tabel ikonet og indsæt tabel</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Pladsholder til dato 17">
            <a:extLst>
              <a:ext uri="{FF2B5EF4-FFF2-40B4-BE49-F238E27FC236}">
                <a16:creationId xmlns:a16="http://schemas.microsoft.com/office/drawing/2014/main" id="{107FEAA3-9AF2-44D3-9155-2AD9DDA40F12}"/>
              </a:ext>
            </a:extLst>
          </p:cNvPr>
          <p:cNvSpPr>
            <a:spLocks noGrp="1" noChangeAspect="1"/>
          </p:cNvSpPr>
          <p:nvPr>
            <p:ph type="dt" sz="half" idx="20"/>
          </p:nvPr>
        </p:nvSpPr>
        <p:spPr/>
        <p:txBody>
          <a:bodyPr/>
          <a:lstStyle/>
          <a:p>
            <a:pPr>
              <a:lnSpc>
                <a:spcPct val="92000"/>
              </a:lnSpc>
            </a:pPr>
            <a:endParaRPr lang="da-DK"/>
          </a:p>
        </p:txBody>
      </p:sp>
      <p:sp>
        <p:nvSpPr>
          <p:cNvPr id="19" name="Pladsholder til sidefod 18">
            <a:extLst>
              <a:ext uri="{FF2B5EF4-FFF2-40B4-BE49-F238E27FC236}">
                <a16:creationId xmlns:a16="http://schemas.microsoft.com/office/drawing/2014/main" id="{E7F00FDC-8063-4D61-9892-A4D76781309D}"/>
              </a:ext>
            </a:extLst>
          </p:cNvPr>
          <p:cNvSpPr>
            <a:spLocks noGrp="1"/>
          </p:cNvSpPr>
          <p:nvPr>
            <p:ph type="ftr" sz="quarter" idx="21"/>
          </p:nvPr>
        </p:nvSpPr>
        <p:spPr>
          <a:noFill/>
        </p:spPr>
        <p:txBody>
          <a:bodyPr/>
          <a:lstStyle>
            <a:lvl1pPr>
              <a:defRPr>
                <a:solidFill>
                  <a:schemeClr val="bg1"/>
                </a:solidFill>
              </a:defRPr>
            </a:lvl1pPr>
          </a:lstStyle>
          <a:p>
            <a:r>
              <a:rPr lang="da-DK"/>
              <a:t>Temamøde om ICS2 for sø-, vej- og jernbanetransport 25. september 2024</a:t>
            </a:r>
          </a:p>
        </p:txBody>
      </p:sp>
      <p:sp>
        <p:nvSpPr>
          <p:cNvPr id="20" name="Pladsholder til slidenummer 19">
            <a:extLst>
              <a:ext uri="{FF2B5EF4-FFF2-40B4-BE49-F238E27FC236}">
                <a16:creationId xmlns:a16="http://schemas.microsoft.com/office/drawing/2014/main" id="{8DB70922-17B7-4ED8-B7BA-B4E3B25C827C}"/>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11" name="Krone special">
            <a:extLst>
              <a:ext uri="{FF2B5EF4-FFF2-40B4-BE49-F238E27FC236}">
                <a16:creationId xmlns:a16="http://schemas.microsoft.com/office/drawing/2014/main" id="{1FA0A1A6-1AAE-4C60-BE1C-B1FF71DB61B1}"/>
              </a:ext>
            </a:extLst>
          </p:cNvPr>
          <p:cNvSpPr>
            <a:spLocks noGrp="1" noChangeAspect="1"/>
          </p:cNvSpPr>
          <p:nvPr>
            <p:ph type="body" sz="quarter" idx="14" hasCustomPrompt="1"/>
          </p:nvPr>
        </p:nvSpPr>
        <p:spPr>
          <a:xfrm>
            <a:off x="540000" y="6315942"/>
            <a:ext cx="252931" cy="235671"/>
          </a:xfrm>
          <a:custGeom>
            <a:avLst/>
            <a:gdLst>
              <a:gd name="connsiteX0" fmla="*/ 200917 w 1439082"/>
              <a:gd name="connsiteY0" fmla="*/ 1267112 h 1341228"/>
              <a:gd name="connsiteX1" fmla="*/ 1238538 w 1439082"/>
              <a:gd name="connsiteY1" fmla="*/ 1267112 h 1341228"/>
              <a:gd name="connsiteX2" fmla="*/ 1238538 w 1439082"/>
              <a:gd name="connsiteY2" fmla="*/ 1341228 h 1341228"/>
              <a:gd name="connsiteX3" fmla="*/ 200917 w 1439082"/>
              <a:gd name="connsiteY3" fmla="*/ 1341228 h 1341228"/>
              <a:gd name="connsiteX4" fmla="*/ 200917 w 1439082"/>
              <a:gd name="connsiteY4" fmla="*/ 1131382 h 1341228"/>
              <a:gd name="connsiteX5" fmla="*/ 1238538 w 1439082"/>
              <a:gd name="connsiteY5" fmla="*/ 1131382 h 1341228"/>
              <a:gd name="connsiteX6" fmla="*/ 1238538 w 1439082"/>
              <a:gd name="connsiteY6" fmla="*/ 1205498 h 1341228"/>
              <a:gd name="connsiteX7" fmla="*/ 200917 w 1439082"/>
              <a:gd name="connsiteY7" fmla="*/ 1205498 h 1341228"/>
              <a:gd name="connsiteX8" fmla="*/ 1265948 w 1439082"/>
              <a:gd name="connsiteY8" fmla="*/ 512560 h 1341228"/>
              <a:gd name="connsiteX9" fmla="*/ 1434949 w 1439082"/>
              <a:gd name="connsiteY9" fmla="*/ 644972 h 1341228"/>
              <a:gd name="connsiteX10" fmla="*/ 1439082 w 1439082"/>
              <a:gd name="connsiteY10" fmla="*/ 684726 h 1341228"/>
              <a:gd name="connsiteX11" fmla="*/ 1439082 w 1439082"/>
              <a:gd name="connsiteY11" fmla="*/ 690660 h 1341228"/>
              <a:gd name="connsiteX12" fmla="*/ 1430792 w 1439082"/>
              <a:gd name="connsiteY12" fmla="*/ 743158 h 1341228"/>
              <a:gd name="connsiteX13" fmla="*/ 1342121 w 1439082"/>
              <a:gd name="connsiteY13" fmla="*/ 864049 h 1341228"/>
              <a:gd name="connsiteX14" fmla="*/ 1238441 w 1439082"/>
              <a:gd name="connsiteY14" fmla="*/ 1071554 h 1341228"/>
              <a:gd name="connsiteX15" fmla="*/ 1162267 w 1439082"/>
              <a:gd name="connsiteY15" fmla="*/ 1071554 h 1341228"/>
              <a:gd name="connsiteX16" fmla="*/ 1168615 w 1439082"/>
              <a:gd name="connsiteY16" fmla="*/ 927571 h 1341228"/>
              <a:gd name="connsiteX17" fmla="*/ 1295571 w 1439082"/>
              <a:gd name="connsiteY17" fmla="*/ 796292 h 1341228"/>
              <a:gd name="connsiteX18" fmla="*/ 1361165 w 1439082"/>
              <a:gd name="connsiteY18" fmla="*/ 688304 h 1341228"/>
              <a:gd name="connsiteX19" fmla="*/ 1268064 w 1439082"/>
              <a:gd name="connsiteY19" fmla="*/ 590904 h 1341228"/>
              <a:gd name="connsiteX20" fmla="*/ 1227861 w 1439082"/>
              <a:gd name="connsiteY20" fmla="*/ 595139 h 1341228"/>
              <a:gd name="connsiteX21" fmla="*/ 1196122 w 1439082"/>
              <a:gd name="connsiteY21" fmla="*/ 525264 h 1341228"/>
              <a:gd name="connsiteX22" fmla="*/ 1265948 w 1439082"/>
              <a:gd name="connsiteY22" fmla="*/ 512560 h 1341228"/>
              <a:gd name="connsiteX23" fmla="*/ 173506 w 1439082"/>
              <a:gd name="connsiteY23" fmla="*/ 512560 h 1341228"/>
              <a:gd name="connsiteX24" fmla="*/ 245448 w 1439082"/>
              <a:gd name="connsiteY24" fmla="*/ 525264 h 1341228"/>
              <a:gd name="connsiteX25" fmla="*/ 211593 w 1439082"/>
              <a:gd name="connsiteY25" fmla="*/ 595139 h 1341228"/>
              <a:gd name="connsiteX26" fmla="*/ 173506 w 1439082"/>
              <a:gd name="connsiteY26" fmla="*/ 590904 h 1341228"/>
              <a:gd name="connsiteX27" fmla="*/ 78289 w 1439082"/>
              <a:gd name="connsiteY27" fmla="*/ 688304 h 1341228"/>
              <a:gd name="connsiteX28" fmla="*/ 143883 w 1439082"/>
              <a:gd name="connsiteY28" fmla="*/ 796292 h 1341228"/>
              <a:gd name="connsiteX29" fmla="*/ 270839 w 1439082"/>
              <a:gd name="connsiteY29" fmla="*/ 927571 h 1341228"/>
              <a:gd name="connsiteX30" fmla="*/ 277186 w 1439082"/>
              <a:gd name="connsiteY30" fmla="*/ 1071554 h 1341228"/>
              <a:gd name="connsiteX31" fmla="*/ 201013 w 1439082"/>
              <a:gd name="connsiteY31" fmla="*/ 1071554 h 1341228"/>
              <a:gd name="connsiteX32" fmla="*/ 99449 w 1439082"/>
              <a:gd name="connsiteY32" fmla="*/ 864049 h 1341228"/>
              <a:gd name="connsiteX33" fmla="*/ 0 w 1439082"/>
              <a:gd name="connsiteY33" fmla="*/ 688304 h 1341228"/>
              <a:gd name="connsiteX34" fmla="*/ 173506 w 1439082"/>
              <a:gd name="connsiteY34" fmla="*/ 512560 h 1341228"/>
              <a:gd name="connsiteX35" fmla="*/ 679116 w 1439082"/>
              <a:gd name="connsiteY35" fmla="*/ 478627 h 1341228"/>
              <a:gd name="connsiteX36" fmla="*/ 759996 w 1439082"/>
              <a:gd name="connsiteY36" fmla="*/ 478627 h 1341228"/>
              <a:gd name="connsiteX37" fmla="*/ 759996 w 1439082"/>
              <a:gd name="connsiteY37" fmla="*/ 701225 h 1341228"/>
              <a:gd name="connsiteX38" fmla="*/ 798308 w 1439082"/>
              <a:gd name="connsiteY38" fmla="*/ 923823 h 1341228"/>
              <a:gd name="connsiteX39" fmla="*/ 759996 w 1439082"/>
              <a:gd name="connsiteY39" fmla="*/ 1067982 h 1341228"/>
              <a:gd name="connsiteX40" fmla="*/ 679116 w 1439082"/>
              <a:gd name="connsiteY40" fmla="*/ 1067982 h 1341228"/>
              <a:gd name="connsiteX41" fmla="*/ 642933 w 1439082"/>
              <a:gd name="connsiteY41" fmla="*/ 923823 h 1341228"/>
              <a:gd name="connsiteX42" fmla="*/ 679116 w 1439082"/>
              <a:gd name="connsiteY42" fmla="*/ 701225 h 1341228"/>
              <a:gd name="connsiteX43" fmla="*/ 679116 w 1439082"/>
              <a:gd name="connsiteY43" fmla="*/ 478627 h 1341228"/>
              <a:gd name="connsiteX44" fmla="*/ 1001102 w 1439082"/>
              <a:gd name="connsiteY44" fmla="*/ 474163 h 1341228"/>
              <a:gd name="connsiteX45" fmla="*/ 1130079 w 1439082"/>
              <a:gd name="connsiteY45" fmla="*/ 527123 h 1341228"/>
              <a:gd name="connsiteX46" fmla="*/ 1178709 w 1439082"/>
              <a:gd name="connsiteY46" fmla="*/ 647873 h 1341228"/>
              <a:gd name="connsiteX47" fmla="*/ 1108935 w 1439082"/>
              <a:gd name="connsiteY47" fmla="*/ 806753 h 1341228"/>
              <a:gd name="connsiteX48" fmla="*/ 1020131 w 1439082"/>
              <a:gd name="connsiteY48" fmla="*/ 1071554 h 1341228"/>
              <a:gd name="connsiteX49" fmla="*/ 937671 w 1439082"/>
              <a:gd name="connsiteY49" fmla="*/ 1071554 h 1341228"/>
              <a:gd name="connsiteX50" fmla="*/ 922870 w 1439082"/>
              <a:gd name="connsiteY50" fmla="*/ 908437 h 1341228"/>
              <a:gd name="connsiteX51" fmla="*/ 1047618 w 1439082"/>
              <a:gd name="connsiteY51" fmla="*/ 758030 h 1341228"/>
              <a:gd name="connsiteX52" fmla="*/ 1100477 w 1439082"/>
              <a:gd name="connsiteY52" fmla="*/ 645754 h 1341228"/>
              <a:gd name="connsiteX53" fmla="*/ 1001102 w 1439082"/>
              <a:gd name="connsiteY53" fmla="*/ 550426 h 1341228"/>
              <a:gd name="connsiteX54" fmla="*/ 810809 w 1439082"/>
              <a:gd name="connsiteY54" fmla="*/ 613978 h 1341228"/>
              <a:gd name="connsiteX55" fmla="*/ 810809 w 1439082"/>
              <a:gd name="connsiteY55" fmla="*/ 537715 h 1341228"/>
              <a:gd name="connsiteX56" fmla="*/ 1001102 w 1439082"/>
              <a:gd name="connsiteY56" fmla="*/ 474163 h 1341228"/>
              <a:gd name="connsiteX57" fmla="*/ 440297 w 1439082"/>
              <a:gd name="connsiteY57" fmla="*/ 474163 h 1341228"/>
              <a:gd name="connsiteX58" fmla="*/ 628645 w 1439082"/>
              <a:gd name="connsiteY58" fmla="*/ 537715 h 1341228"/>
              <a:gd name="connsiteX59" fmla="*/ 628645 w 1439082"/>
              <a:gd name="connsiteY59" fmla="*/ 613978 h 1341228"/>
              <a:gd name="connsiteX60" fmla="*/ 440297 w 1439082"/>
              <a:gd name="connsiteY60" fmla="*/ 550426 h 1341228"/>
              <a:gd name="connsiteX61" fmla="*/ 340833 w 1439082"/>
              <a:gd name="connsiteY61" fmla="*/ 645754 h 1341228"/>
              <a:gd name="connsiteX62" fmla="*/ 393739 w 1439082"/>
              <a:gd name="connsiteY62" fmla="*/ 758030 h 1341228"/>
              <a:gd name="connsiteX63" fmla="*/ 518599 w 1439082"/>
              <a:gd name="connsiteY63" fmla="*/ 908437 h 1341228"/>
              <a:gd name="connsiteX64" fmla="*/ 501669 w 1439082"/>
              <a:gd name="connsiteY64" fmla="*/ 1071554 h 1341228"/>
              <a:gd name="connsiteX65" fmla="*/ 421251 w 1439082"/>
              <a:gd name="connsiteY65" fmla="*/ 1071554 h 1341228"/>
              <a:gd name="connsiteX66" fmla="*/ 330252 w 1439082"/>
              <a:gd name="connsiteY66" fmla="*/ 806753 h 1341228"/>
              <a:gd name="connsiteX67" fmla="*/ 262531 w 1439082"/>
              <a:gd name="connsiteY67" fmla="*/ 647873 h 1341228"/>
              <a:gd name="connsiteX68" fmla="*/ 311205 w 1439082"/>
              <a:gd name="connsiteY68" fmla="*/ 527123 h 1341228"/>
              <a:gd name="connsiteX69" fmla="*/ 440297 w 1439082"/>
              <a:gd name="connsiteY69" fmla="*/ 474163 h 1341228"/>
              <a:gd name="connsiteX70" fmla="*/ 719560 w 1439082"/>
              <a:gd name="connsiteY70" fmla="*/ 288279 h 1341228"/>
              <a:gd name="connsiteX71" fmla="*/ 679285 w 1439082"/>
              <a:gd name="connsiteY71" fmla="*/ 330673 h 1341228"/>
              <a:gd name="connsiteX72" fmla="*/ 719560 w 1439082"/>
              <a:gd name="connsiteY72" fmla="*/ 370947 h 1341228"/>
              <a:gd name="connsiteX73" fmla="*/ 761955 w 1439082"/>
              <a:gd name="connsiteY73" fmla="*/ 330673 h 1341228"/>
              <a:gd name="connsiteX74" fmla="*/ 719560 w 1439082"/>
              <a:gd name="connsiteY74" fmla="*/ 288279 h 1341228"/>
              <a:gd name="connsiteX75" fmla="*/ 685644 w 1439082"/>
              <a:gd name="connsiteY75" fmla="*/ 0 h 1341228"/>
              <a:gd name="connsiteX76" fmla="*/ 755596 w 1439082"/>
              <a:gd name="connsiteY76" fmla="*/ 0 h 1341228"/>
              <a:gd name="connsiteX77" fmla="*/ 755596 w 1439082"/>
              <a:gd name="connsiteY77" fmla="*/ 80549 h 1341228"/>
              <a:gd name="connsiteX78" fmla="*/ 834026 w 1439082"/>
              <a:gd name="connsiteY78" fmla="*/ 80549 h 1341228"/>
              <a:gd name="connsiteX79" fmla="*/ 834026 w 1439082"/>
              <a:gd name="connsiteY79" fmla="*/ 150499 h 1341228"/>
              <a:gd name="connsiteX80" fmla="*/ 755596 w 1439082"/>
              <a:gd name="connsiteY80" fmla="*/ 150499 h 1341228"/>
              <a:gd name="connsiteX81" fmla="*/ 755596 w 1439082"/>
              <a:gd name="connsiteY81" fmla="*/ 228928 h 1341228"/>
              <a:gd name="connsiteX82" fmla="*/ 827667 w 1439082"/>
              <a:gd name="connsiteY82" fmla="*/ 330673 h 1341228"/>
              <a:gd name="connsiteX83" fmla="*/ 719560 w 1439082"/>
              <a:gd name="connsiteY83" fmla="*/ 436658 h 1341228"/>
              <a:gd name="connsiteX84" fmla="*/ 613573 w 1439082"/>
              <a:gd name="connsiteY84" fmla="*/ 330673 h 1341228"/>
              <a:gd name="connsiteX85" fmla="*/ 685644 w 1439082"/>
              <a:gd name="connsiteY85" fmla="*/ 228928 h 1341228"/>
              <a:gd name="connsiteX86" fmla="*/ 685644 w 1439082"/>
              <a:gd name="connsiteY86" fmla="*/ 150499 h 1341228"/>
              <a:gd name="connsiteX87" fmla="*/ 607214 w 1439082"/>
              <a:gd name="connsiteY87" fmla="*/ 150499 h 1341228"/>
              <a:gd name="connsiteX88" fmla="*/ 607214 w 1439082"/>
              <a:gd name="connsiteY88" fmla="*/ 80549 h 1341228"/>
              <a:gd name="connsiteX89" fmla="*/ 685644 w 1439082"/>
              <a:gd name="connsiteY89" fmla="*/ 80549 h 1341228"/>
              <a:gd name="connsiteX90" fmla="*/ 685644 w 1439082"/>
              <a:gd name="connsiteY90"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439082"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28896" y="514412"/>
                  <a:pt x="1414526" y="551931"/>
                  <a:pt x="1434949" y="644972"/>
                </a:cubicBezTo>
                <a:lnTo>
                  <a:pt x="1439082" y="684726"/>
                </a:lnTo>
                <a:lnTo>
                  <a:pt x="1439082" y="690660"/>
                </a:lnTo>
                <a:lnTo>
                  <a:pt x="1430792" y="743158"/>
                </a:lnTo>
                <a:cubicBezTo>
                  <a:pt x="1414327" y="792984"/>
                  <a:pt x="1377034" y="829112"/>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bg1"/>
          </a:solidFill>
        </p:spPr>
        <p:txBody>
          <a:bodyPr wrap="square">
            <a:noAutofit/>
          </a:bodyPr>
          <a:lstStyle>
            <a:lvl1pPr marL="0" indent="0">
              <a:buNone/>
              <a:defRPr sz="100">
                <a:solidFill>
                  <a:schemeClr val="bg1"/>
                </a:solidFill>
              </a:defRPr>
            </a:lvl1pPr>
            <a:lvl2pPr>
              <a:defRPr sz="100"/>
            </a:lvl2pPr>
            <a:lvl3pPr>
              <a:defRPr sz="100"/>
            </a:lvl3pPr>
            <a:lvl4pPr>
              <a:defRPr sz="100"/>
            </a:lvl4pPr>
            <a:lvl5pPr>
              <a:defRPr sz="100"/>
            </a:lvl5pPr>
          </a:lstStyle>
          <a:p>
            <a:pPr lvl="0"/>
            <a:r>
              <a:rPr lang="da-DK" noProof="0"/>
              <a:t>.</a:t>
            </a:r>
          </a:p>
        </p:txBody>
      </p:sp>
    </p:spTree>
    <p:extLst>
      <p:ext uri="{BB962C8B-B14F-4D97-AF65-F5344CB8AC3E}">
        <p14:creationId xmlns:p14="http://schemas.microsoft.com/office/powerpoint/2010/main" val="28796278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ekst og billede A">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CED8C3D0-EB9A-4DFE-AA85-2E3275FD1B70}"/>
              </a:ext>
            </a:extLst>
          </p:cNvPr>
          <p:cNvSpPr/>
          <p:nvPr userDrawn="1"/>
        </p:nvSpPr>
        <p:spPr>
          <a:xfrm>
            <a:off x="7826374" y="0"/>
            <a:ext cx="4366825"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Picture Placeholder 7"/>
          <p:cNvSpPr>
            <a:spLocks noGrp="1"/>
          </p:cNvSpPr>
          <p:nvPr>
            <p:ph type="pic" sz="quarter" idx="13" hasCustomPrompt="1"/>
          </p:nvPr>
        </p:nvSpPr>
        <p:spPr>
          <a:xfrm>
            <a:off x="6869114" y="647700"/>
            <a:ext cx="4183061" cy="5453064"/>
          </a:xfrm>
          <a:solidFill>
            <a:schemeClr val="bg1"/>
          </a:solidFill>
        </p:spPr>
        <p:txBody>
          <a:bodyPr lIns="0" tIns="900000" anchor="ctr" anchorCtr="0"/>
          <a:lstStyle>
            <a:lvl1pPr marL="0" indent="0" algn="ctr">
              <a:buNone/>
              <a:defRPr sz="1500">
                <a:solidFill>
                  <a:schemeClr val="accent1"/>
                </a:solidFill>
              </a:defRPr>
            </a:lvl1pPr>
          </a:lstStyle>
          <a:p>
            <a:r>
              <a:rPr lang="da-DK" noProof="0"/>
              <a:t>Klik på ikonet for at indsætte billede</a:t>
            </a:r>
          </a:p>
        </p:txBody>
      </p:sp>
      <p:sp>
        <p:nvSpPr>
          <p:cNvPr id="18" name="Pladsholder til dato 17">
            <a:extLst>
              <a:ext uri="{FF2B5EF4-FFF2-40B4-BE49-F238E27FC236}">
                <a16:creationId xmlns:a16="http://schemas.microsoft.com/office/drawing/2014/main" id="{107FEAA3-9AF2-44D3-9155-2AD9DDA40F12}"/>
              </a:ext>
            </a:extLst>
          </p:cNvPr>
          <p:cNvSpPr>
            <a:spLocks noGrp="1"/>
          </p:cNvSpPr>
          <p:nvPr>
            <p:ph type="dt" sz="half" idx="20"/>
          </p:nvPr>
        </p:nvSpPr>
        <p:spPr/>
        <p:txBody>
          <a:bodyPr/>
          <a:lstStyle/>
          <a:p>
            <a:pPr>
              <a:lnSpc>
                <a:spcPct val="92000"/>
              </a:lnSpc>
            </a:pPr>
            <a:endParaRPr lang="da-DK"/>
          </a:p>
        </p:txBody>
      </p:sp>
      <p:sp>
        <p:nvSpPr>
          <p:cNvPr id="19" name="Pladsholder til sidefod 18">
            <a:extLst>
              <a:ext uri="{FF2B5EF4-FFF2-40B4-BE49-F238E27FC236}">
                <a16:creationId xmlns:a16="http://schemas.microsoft.com/office/drawing/2014/main" id="{E7F00FDC-8063-4D61-9892-A4D76781309D}"/>
              </a:ext>
            </a:extLst>
          </p:cNvPr>
          <p:cNvSpPr>
            <a:spLocks noGrp="1"/>
          </p:cNvSpPr>
          <p:nvPr>
            <p:ph type="ftr" sz="quarter" idx="21"/>
          </p:nvPr>
        </p:nvSpPr>
        <p:spPr/>
        <p:txBody>
          <a:bodyPr/>
          <a:lstStyle/>
          <a:p>
            <a:pPr>
              <a:lnSpc>
                <a:spcPct val="92000"/>
              </a:lnSpc>
            </a:pPr>
            <a:r>
              <a:rPr lang="da-DK"/>
              <a:t>Temamøde om ICS2 for sø-, vej- og jernbanetransport 25. september 2024</a:t>
            </a:r>
          </a:p>
        </p:txBody>
      </p:sp>
      <p:sp>
        <p:nvSpPr>
          <p:cNvPr id="20" name="Pladsholder til slidenummer 19">
            <a:extLst>
              <a:ext uri="{FF2B5EF4-FFF2-40B4-BE49-F238E27FC236}">
                <a16:creationId xmlns:a16="http://schemas.microsoft.com/office/drawing/2014/main" id="{8DB70922-17B7-4ED8-B7BA-B4E3B25C827C}"/>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7" name="Content Placeholder 6">
            <a:extLst>
              <a:ext uri="{FF2B5EF4-FFF2-40B4-BE49-F238E27FC236}">
                <a16:creationId xmlns:a16="http://schemas.microsoft.com/office/drawing/2014/main" id="{C9398896-A5B3-4660-A7BF-B0F67E674C85}"/>
              </a:ext>
            </a:extLst>
          </p:cNvPr>
          <p:cNvSpPr>
            <a:spLocks noGrp="1"/>
          </p:cNvSpPr>
          <p:nvPr>
            <p:ph sz="quarter" idx="24" hasCustomPrompt="1"/>
          </p:nvPr>
        </p:nvSpPr>
        <p:spPr>
          <a:xfrm>
            <a:off x="539750" y="1270800"/>
            <a:ext cx="5373688" cy="4125599"/>
          </a:xfrm>
        </p:spPr>
        <p:txBody>
          <a:bodyPr/>
          <a:lstStyle>
            <a:lvl1pPr>
              <a:defRPr/>
            </a:lvl1pPr>
          </a:lstStyle>
          <a:p>
            <a:pPr lvl="0"/>
            <a:r>
              <a:rPr lang="da-DK" noProof="0"/>
              <a:t>Klik tabel ikonet og indsæt tabel</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31645608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ekst og billede til kant">
    <p:spTree>
      <p:nvGrpSpPr>
        <p:cNvPr id="1" name=""/>
        <p:cNvGrpSpPr/>
        <p:nvPr/>
      </p:nvGrpSpPr>
      <p:grpSpPr>
        <a:xfrm>
          <a:off x="0" y="0"/>
          <a:ext cx="0" cy="0"/>
          <a:chOff x="0" y="0"/>
          <a:chExt cx="0" cy="0"/>
        </a:xfrm>
      </p:grpSpPr>
      <p:sp>
        <p:nvSpPr>
          <p:cNvPr id="7" name="Content Placeholder 2"/>
          <p:cNvSpPr>
            <a:spLocks noGrp="1"/>
          </p:cNvSpPr>
          <p:nvPr>
            <p:ph sz="quarter" idx="13" hasCustomPrompt="1"/>
          </p:nvPr>
        </p:nvSpPr>
        <p:spPr>
          <a:xfrm>
            <a:off x="515938" y="1485900"/>
            <a:ext cx="5399087" cy="4614863"/>
          </a:xfrm>
        </p:spPr>
        <p:txBody>
          <a:bodyPr anchor="ctr" anchorCtr="0"/>
          <a:lstStyle/>
          <a:p>
            <a:pPr lvl="0"/>
            <a:r>
              <a:rPr lang="da-DK"/>
              <a:t>Klik for at tilføje tekst eller klik på tabel-/graf-/</a:t>
            </a:r>
            <a:r>
              <a:rPr lang="da-DK" err="1"/>
              <a:t>SmartArt</a:t>
            </a:r>
            <a:r>
              <a:rPr lang="da-DK"/>
              <a:t>- eller video-ikon for at indsætte objekt. </a:t>
            </a:r>
          </a:p>
          <a:p>
            <a:pPr lvl="0"/>
            <a:endParaRPr lang="da-DK" noProof="0"/>
          </a:p>
          <a:p>
            <a:pPr lvl="1"/>
            <a:r>
              <a:rPr lang="da-DK" noProof="0"/>
              <a:t>Niveau 2</a:t>
            </a:r>
          </a:p>
          <a:p>
            <a:pPr lvl="2"/>
            <a:r>
              <a:rPr lang="da-DK" noProof="0"/>
              <a:t>Niveau 3</a:t>
            </a:r>
          </a:p>
          <a:p>
            <a:pPr lvl="3"/>
            <a:r>
              <a:rPr lang="da-DK" noProof="0"/>
              <a:t>Niveau 4</a:t>
            </a:r>
          </a:p>
        </p:txBody>
      </p:sp>
      <p:sp>
        <p:nvSpPr>
          <p:cNvPr id="23" name="Picture Placeholder 3"/>
          <p:cNvSpPr>
            <a:spLocks noGrp="1"/>
          </p:cNvSpPr>
          <p:nvPr>
            <p:ph type="pic" sz="quarter" idx="14" hasCustomPrompt="1"/>
          </p:nvPr>
        </p:nvSpPr>
        <p:spPr>
          <a:xfrm>
            <a:off x="6276977" y="0"/>
            <a:ext cx="5915024" cy="68580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4" name="Pladsholder til slidenummer 3">
            <a:extLst>
              <a:ext uri="{FF2B5EF4-FFF2-40B4-BE49-F238E27FC236}">
                <a16:creationId xmlns:a16="http://schemas.microsoft.com/office/drawing/2014/main" id="{E1A64F4A-17F3-4B38-5937-934026CC567C}"/>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
        <p:nvSpPr>
          <p:cNvPr id="8" name="Title 1">
            <a:extLst>
              <a:ext uri="{FF2B5EF4-FFF2-40B4-BE49-F238E27FC236}">
                <a16:creationId xmlns:a16="http://schemas.microsoft.com/office/drawing/2014/main" id="{2442C8DD-894E-4FF0-B871-6953E8643C8B}"/>
              </a:ext>
            </a:extLst>
          </p:cNvPr>
          <p:cNvSpPr>
            <a:spLocks noGrp="1"/>
          </p:cNvSpPr>
          <p:nvPr>
            <p:ph type="title" hasCustomPrompt="1"/>
          </p:nvPr>
        </p:nvSpPr>
        <p:spPr>
          <a:xfrm>
            <a:off x="515939" y="591138"/>
            <a:ext cx="5399086" cy="894762"/>
          </a:xfrm>
        </p:spPr>
        <p:txBody>
          <a:bodyPr/>
          <a:lstStyle>
            <a:lvl1pPr>
              <a:defRPr/>
            </a:lvl1pPr>
          </a:lstStyle>
          <a:p>
            <a:r>
              <a:rPr lang="da-DK"/>
              <a:t>Klik for at tilføje titel</a:t>
            </a:r>
            <a:endParaRPr lang="da-DK" noProof="0"/>
          </a:p>
        </p:txBody>
      </p:sp>
    </p:spTree>
    <p:extLst>
      <p:ext uri="{BB962C8B-B14F-4D97-AF65-F5344CB8AC3E}">
        <p14:creationId xmlns:p14="http://schemas.microsoft.com/office/powerpoint/2010/main" val="26359577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lside - san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11157722"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11156950" cy="374400"/>
          </a:xfrm>
        </p:spPr>
        <p:txBody>
          <a:bodyPr/>
          <a:lstStyle>
            <a:lvl1pPr marL="0" indent="0">
              <a:buNone/>
              <a:defRPr sz="1800"/>
            </a:lvl1pPr>
          </a:lstStyle>
          <a:p>
            <a:pPr lvl="0"/>
            <a:r>
              <a:rPr lang="da-DK"/>
              <a:t>Underoverskrift</a:t>
            </a:r>
          </a:p>
        </p:txBody>
      </p:sp>
      <p:sp>
        <p:nvSpPr>
          <p:cNvPr id="3" name="Pladsholder til slidenummer 2">
            <a:extLst>
              <a:ext uri="{FF2B5EF4-FFF2-40B4-BE49-F238E27FC236}">
                <a16:creationId xmlns:a16="http://schemas.microsoft.com/office/drawing/2014/main" id="{6E3ADFBF-40DF-0969-20EC-CC106BE1993F}"/>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38299654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rside">
    <p:bg>
      <p:bgRef idx="1001">
        <a:schemeClr val="bg1"/>
      </p:bgRef>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CBA8C2-5FDD-4C6C-A1AF-9BABA75E417A}"/>
              </a:ext>
            </a:extLst>
          </p:cNvPr>
          <p:cNvSpPr>
            <a:spLocks noGrp="1"/>
          </p:cNvSpPr>
          <p:nvPr>
            <p:ph type="pic" sz="quarter" idx="17" hasCustomPrompt="1"/>
          </p:nvPr>
        </p:nvSpPr>
        <p:spPr>
          <a:xfrm>
            <a:off x="0" y="0"/>
            <a:ext cx="12192000" cy="6858000"/>
          </a:xfrm>
        </p:spPr>
        <p:txBody>
          <a:bodyPr lIns="5914800" tIns="648000" anchor="ctr" anchorCtr="0"/>
          <a:lstStyle>
            <a:lvl1pPr marL="0" indent="0">
              <a:buNone/>
              <a:defRPr/>
            </a:lvl1pPr>
          </a:lstStyle>
          <a:p>
            <a:r>
              <a:rPr lang="da-DK"/>
              <a:t>Klik på ikonet for at tilføje baggrundsbillede</a:t>
            </a:r>
          </a:p>
        </p:txBody>
      </p:sp>
      <p:sp>
        <p:nvSpPr>
          <p:cNvPr id="2" name="Title 1"/>
          <p:cNvSpPr>
            <a:spLocks noGrp="1"/>
          </p:cNvSpPr>
          <p:nvPr>
            <p:ph type="ctrTitle" hasCustomPrompt="1"/>
          </p:nvPr>
        </p:nvSpPr>
        <p:spPr>
          <a:xfrm>
            <a:off x="539749" y="1394807"/>
            <a:ext cx="7286727" cy="2068025"/>
          </a:xfrm>
        </p:spPr>
        <p:txBody>
          <a:bodyPr anchor="b">
            <a:normAutofit/>
          </a:bodyPr>
          <a:lstStyle>
            <a:lvl1pPr algn="l">
              <a:lnSpc>
                <a:spcPct val="86000"/>
              </a:lnSpc>
              <a:defRPr sz="5200">
                <a:solidFill>
                  <a:schemeClr val="tx1"/>
                </a:solidFill>
              </a:defRPr>
            </a:lvl1pPr>
          </a:lstStyle>
          <a:p>
            <a:r>
              <a:rPr lang="da-DK"/>
              <a:t>Klik for at tilføje titel</a:t>
            </a:r>
          </a:p>
        </p:txBody>
      </p:sp>
      <p:sp>
        <p:nvSpPr>
          <p:cNvPr id="3" name="Subtitle 2"/>
          <p:cNvSpPr>
            <a:spLocks noGrp="1"/>
          </p:cNvSpPr>
          <p:nvPr>
            <p:ph type="subTitle" idx="1" hasCustomPrompt="1"/>
          </p:nvPr>
        </p:nvSpPr>
        <p:spPr>
          <a:xfrm>
            <a:off x="539750" y="3714750"/>
            <a:ext cx="5375276" cy="845820"/>
          </a:xfrm>
        </p:spPr>
        <p:txBody>
          <a:bodyPr/>
          <a:lstStyle>
            <a:lvl1pPr marL="0" indent="0" algn="l">
              <a:lnSpc>
                <a:spcPct val="100000"/>
              </a:lnSpc>
              <a:spcBef>
                <a:spcPts val="0"/>
              </a:spcBef>
              <a:buFont typeface="Arial" panose="020B0604020202020204" pitchFamily="34" charset="0"/>
              <a:buChar char="​"/>
              <a:defRPr sz="2000"/>
            </a:lvl1pPr>
            <a:lvl2pPr marL="0" indent="0" algn="l">
              <a:lnSpc>
                <a:spcPct val="100000"/>
              </a:lnSpc>
              <a:buFont typeface="Arial" panose="020B0604020202020204" pitchFamily="34" charset="0"/>
              <a:buNone/>
              <a:defRPr sz="2000"/>
            </a:lvl2pPr>
            <a:lvl3pPr marL="0" indent="0" algn="l">
              <a:lnSpc>
                <a:spcPct val="100000"/>
              </a:lnSpc>
              <a:buFont typeface="Arial" panose="020B0604020202020204" pitchFamily="34" charset="0"/>
              <a:buChar char="​"/>
              <a:defRPr sz="2000"/>
            </a:lvl3pPr>
            <a:lvl4pPr marL="0" indent="0" algn="l">
              <a:lnSpc>
                <a:spcPct val="100000"/>
              </a:lnSpc>
              <a:buFont typeface="Arial" panose="020B0604020202020204" pitchFamily="34" charset="0"/>
              <a:buChar char="​"/>
              <a:defRPr sz="2000"/>
            </a:lvl4pPr>
            <a:lvl5pPr marL="0" indent="0" algn="l">
              <a:lnSpc>
                <a:spcPct val="100000"/>
              </a:lnSpc>
              <a:buFont typeface="Arial" panose="020B0604020202020204" pitchFamily="34" charset="0"/>
              <a:buChar char="​"/>
              <a:defRPr sz="2000"/>
            </a:lvl5pPr>
            <a:lvl6pPr marL="0" indent="0" algn="l">
              <a:lnSpc>
                <a:spcPct val="100000"/>
              </a:lnSpc>
              <a:buFont typeface="Arial" panose="020B0604020202020204" pitchFamily="34" charset="0"/>
              <a:buChar char="​"/>
              <a:defRPr sz="2000"/>
            </a:lvl6pPr>
            <a:lvl7pPr marL="0" indent="0" algn="l">
              <a:lnSpc>
                <a:spcPct val="100000"/>
              </a:lnSpc>
              <a:buFont typeface="Arial" panose="020B0604020202020204" pitchFamily="34" charset="0"/>
              <a:buChar char="​"/>
              <a:defRPr sz="2000"/>
            </a:lvl7pPr>
            <a:lvl8pPr marL="0" indent="0" algn="l">
              <a:lnSpc>
                <a:spcPct val="100000"/>
              </a:lnSpc>
              <a:buFont typeface="Arial" panose="020B0604020202020204" pitchFamily="34" charset="0"/>
              <a:buChar char="​"/>
              <a:defRPr sz="2000"/>
            </a:lvl8pPr>
            <a:lvl9pPr marL="0" indent="0" algn="l">
              <a:lnSpc>
                <a:spcPct val="100000"/>
              </a:lnSpc>
              <a:buFont typeface="Arial" panose="020B0604020202020204" pitchFamily="34" charset="0"/>
              <a:buChar char="​"/>
              <a:defRPr sz="2000"/>
            </a:lvl9pPr>
          </a:lstStyle>
          <a:p>
            <a:r>
              <a:rPr lang="da-DK"/>
              <a:t>Klik for at tilføje underoverskrift i flere linjer</a:t>
            </a:r>
          </a:p>
        </p:txBody>
      </p:sp>
      <p:sp>
        <p:nvSpPr>
          <p:cNvPr id="15" name="Text Placeholder 14">
            <a:extLst>
              <a:ext uri="{FF2B5EF4-FFF2-40B4-BE49-F238E27FC236}">
                <a16:creationId xmlns:a16="http://schemas.microsoft.com/office/drawing/2014/main" id="{A150808B-E263-4FBC-9570-DFE480C0F8D2}"/>
              </a:ext>
            </a:extLst>
          </p:cNvPr>
          <p:cNvSpPr>
            <a:spLocks noGrp="1"/>
          </p:cNvSpPr>
          <p:nvPr>
            <p:ph type="body" sz="quarter" idx="13" hasCustomPrompt="1"/>
          </p:nvPr>
        </p:nvSpPr>
        <p:spPr>
          <a:xfrm>
            <a:off x="8186737" y="293147"/>
            <a:ext cx="1912938" cy="165730"/>
          </a:xfrm>
        </p:spPr>
        <p:txBody>
          <a:bodyPr/>
          <a:lstStyle>
            <a:lvl1pPr marL="0" indent="0">
              <a:spcBef>
                <a:spcPts val="0"/>
              </a:spcBef>
              <a:buFontTx/>
              <a:buNone/>
              <a:defRPr sz="900" baseline="0">
                <a:solidFill>
                  <a:schemeClr val="tx1"/>
                </a:solidFill>
              </a:defRPr>
            </a:lvl1pPr>
            <a:lvl2pPr marL="0" indent="0">
              <a:spcBef>
                <a:spcPts val="0"/>
              </a:spcBef>
              <a:buFontTx/>
              <a:buNone/>
              <a:defRPr sz="900" baseline="0"/>
            </a:lvl2pPr>
            <a:lvl3pPr marL="0" indent="0">
              <a:spcBef>
                <a:spcPts val="0"/>
              </a:spcBef>
              <a:buFontTx/>
              <a:buNone/>
              <a:defRPr sz="900" baseline="0"/>
            </a:lvl3pPr>
            <a:lvl4pPr>
              <a:spcBef>
                <a:spcPts val="0"/>
              </a:spcBef>
              <a:buFontTx/>
              <a:buNone/>
              <a:defRPr sz="900" baseline="0"/>
            </a:lvl4pPr>
            <a:lvl5pPr>
              <a:spcBef>
                <a:spcPts val="0"/>
              </a:spcBef>
              <a:buFontTx/>
              <a:buNone/>
              <a:defRPr sz="900" b="0" baseline="0"/>
            </a:lvl5pPr>
          </a:lstStyle>
          <a:p>
            <a:pPr lvl="0"/>
            <a:r>
              <a:rPr lang="da-DK"/>
              <a:t>Klik for at tilføje navn</a:t>
            </a:r>
          </a:p>
        </p:txBody>
      </p:sp>
      <p:sp>
        <p:nvSpPr>
          <p:cNvPr id="17" name="Text Placeholder 16">
            <a:extLst>
              <a:ext uri="{FF2B5EF4-FFF2-40B4-BE49-F238E27FC236}">
                <a16:creationId xmlns:a16="http://schemas.microsoft.com/office/drawing/2014/main" id="{848790F6-CFD6-41BF-996C-6434B29FA7D9}"/>
              </a:ext>
            </a:extLst>
          </p:cNvPr>
          <p:cNvSpPr>
            <a:spLocks noGrp="1"/>
          </p:cNvSpPr>
          <p:nvPr>
            <p:ph type="body" sz="quarter" idx="14" hasCustomPrompt="1"/>
          </p:nvPr>
        </p:nvSpPr>
        <p:spPr>
          <a:xfrm>
            <a:off x="8186737" y="458876"/>
            <a:ext cx="1912938" cy="188824"/>
          </a:xfrm>
        </p:spPr>
        <p:txBody>
          <a:bodyPr/>
          <a:lstStyle>
            <a:lvl1pPr marL="0" indent="0">
              <a:buNone/>
              <a:defRPr sz="900" baseline="0">
                <a:solidFill>
                  <a:schemeClr val="tx1"/>
                </a:solidFill>
              </a:defRPr>
            </a:lvl1pPr>
            <a:lvl2pPr marL="0" indent="0">
              <a:buNone/>
              <a:defRPr sz="900" baseline="0">
                <a:solidFill>
                  <a:schemeClr val="accent4"/>
                </a:solidFill>
              </a:defRPr>
            </a:lvl2pPr>
            <a:lvl3pPr marL="0" indent="0">
              <a:buNone/>
              <a:defRPr sz="900" baseline="0">
                <a:solidFill>
                  <a:schemeClr val="accent4"/>
                </a:solidFill>
              </a:defRPr>
            </a:lvl3pPr>
            <a:lvl4pPr>
              <a:buNone/>
              <a:defRPr sz="900" baseline="0">
                <a:solidFill>
                  <a:schemeClr val="accent4"/>
                </a:solidFill>
              </a:defRPr>
            </a:lvl4pPr>
            <a:lvl5pPr>
              <a:buNone/>
              <a:defRPr sz="900" b="0" baseline="0">
                <a:solidFill>
                  <a:schemeClr val="accent4"/>
                </a:solidFill>
              </a:defRPr>
            </a:lvl5pPr>
          </a:lstStyle>
          <a:p>
            <a:pPr lvl="0"/>
            <a:r>
              <a:rPr lang="da-DK"/>
              <a:t>Klik for at tilføje titel</a:t>
            </a:r>
          </a:p>
        </p:txBody>
      </p:sp>
      <p:sp>
        <p:nvSpPr>
          <p:cNvPr id="11" name="Date Placeholder 10">
            <a:extLst>
              <a:ext uri="{FF2B5EF4-FFF2-40B4-BE49-F238E27FC236}">
                <a16:creationId xmlns:a16="http://schemas.microsoft.com/office/drawing/2014/main" id="{697343A0-2427-49D0-86FF-278091551D9C}"/>
              </a:ext>
            </a:extLst>
          </p:cNvPr>
          <p:cNvSpPr>
            <a:spLocks noGrp="1"/>
          </p:cNvSpPr>
          <p:nvPr>
            <p:ph type="dt" sz="half" idx="10"/>
          </p:nvPr>
        </p:nvSpPr>
        <p:spPr>
          <a:xfrm>
            <a:off x="10099675" y="293146"/>
            <a:ext cx="1550988" cy="165730"/>
          </a:xfrm>
        </p:spPr>
        <p:txBody>
          <a:bodyPr anchor="t" anchorCtr="0"/>
          <a:lstStyle>
            <a:lvl1pPr>
              <a:defRPr sz="900">
                <a:solidFill>
                  <a:schemeClr val="tx1"/>
                </a:solidFill>
              </a:defRPr>
            </a:lvl1pPr>
          </a:lstStyle>
          <a:p>
            <a:endParaRPr lang="da-DK"/>
          </a:p>
        </p:txBody>
      </p:sp>
      <p:sp>
        <p:nvSpPr>
          <p:cNvPr id="33" name="Text Placeholder 32">
            <a:extLst>
              <a:ext uri="{FF2B5EF4-FFF2-40B4-BE49-F238E27FC236}">
                <a16:creationId xmlns:a16="http://schemas.microsoft.com/office/drawing/2014/main" id="{2F201FEA-52FB-489F-B455-E00A9F3B6E4B}"/>
              </a:ext>
            </a:extLst>
          </p:cNvPr>
          <p:cNvSpPr>
            <a:spLocks noGrp="1"/>
          </p:cNvSpPr>
          <p:nvPr>
            <p:ph type="body" sz="quarter" idx="16"/>
          </p:nvPr>
        </p:nvSpPr>
        <p:spPr>
          <a:xfrm>
            <a:off x="2" y="4874291"/>
            <a:ext cx="12193199" cy="666000"/>
          </a:xfrm>
          <a:custGeom>
            <a:avLst/>
            <a:gdLst>
              <a:gd name="connsiteX0" fmla="*/ 11429193 w 12193199"/>
              <a:gd name="connsiteY0" fmla="*/ 0 h 666000"/>
              <a:gd name="connsiteX1" fmla="*/ 12193199 w 12193199"/>
              <a:gd name="connsiteY1" fmla="*/ 0 h 666000"/>
              <a:gd name="connsiteX2" fmla="*/ 12193199 w 12193199"/>
              <a:gd name="connsiteY2" fmla="*/ 666000 h 666000"/>
              <a:gd name="connsiteX3" fmla="*/ 11251628 w 12193199"/>
              <a:gd name="connsiteY3" fmla="*/ 666000 h 666000"/>
              <a:gd name="connsiteX4" fmla="*/ 9358812 w 12193199"/>
              <a:gd name="connsiteY4" fmla="*/ 0 h 666000"/>
              <a:gd name="connsiteX5" fmla="*/ 10921492 w 12193199"/>
              <a:gd name="connsiteY5" fmla="*/ 0 h 666000"/>
              <a:gd name="connsiteX6" fmla="*/ 10743406 w 12193199"/>
              <a:gd name="connsiteY6" fmla="*/ 666000 h 666000"/>
              <a:gd name="connsiteX7" fmla="*/ 9181247 w 12193199"/>
              <a:gd name="connsiteY7" fmla="*/ 666000 h 666000"/>
              <a:gd name="connsiteX8" fmla="*/ 7288431 w 12193199"/>
              <a:gd name="connsiteY8" fmla="*/ 0 h 666000"/>
              <a:gd name="connsiteX9" fmla="*/ 8850590 w 12193199"/>
              <a:gd name="connsiteY9" fmla="*/ 0 h 666000"/>
              <a:gd name="connsiteX10" fmla="*/ 8673025 w 12193199"/>
              <a:gd name="connsiteY10" fmla="*/ 666000 h 666000"/>
              <a:gd name="connsiteX11" fmla="*/ 7110345 w 12193199"/>
              <a:gd name="connsiteY11" fmla="*/ 666000 h 666000"/>
              <a:gd name="connsiteX12" fmla="*/ 5217530 w 12193199"/>
              <a:gd name="connsiteY12" fmla="*/ 0 h 666000"/>
              <a:gd name="connsiteX13" fmla="*/ 6779167 w 12193199"/>
              <a:gd name="connsiteY13" fmla="*/ 0 h 666000"/>
              <a:gd name="connsiteX14" fmla="*/ 6602643 w 12193199"/>
              <a:gd name="connsiteY14" fmla="*/ 666000 h 666000"/>
              <a:gd name="connsiteX15" fmla="*/ 5039963 w 12193199"/>
              <a:gd name="connsiteY15" fmla="*/ 666000 h 666000"/>
              <a:gd name="connsiteX16" fmla="*/ 3147148 w 12193199"/>
              <a:gd name="connsiteY16" fmla="*/ 0 h 666000"/>
              <a:gd name="connsiteX17" fmla="*/ 4708786 w 12193199"/>
              <a:gd name="connsiteY17" fmla="*/ 0 h 666000"/>
              <a:gd name="connsiteX18" fmla="*/ 4532262 w 12193199"/>
              <a:gd name="connsiteY18" fmla="*/ 666000 h 666000"/>
              <a:gd name="connsiteX19" fmla="*/ 2969583 w 12193199"/>
              <a:gd name="connsiteY19" fmla="*/ 666000 h 666000"/>
              <a:gd name="connsiteX20" fmla="*/ 1075725 w 12193199"/>
              <a:gd name="connsiteY20" fmla="*/ 0 h 666000"/>
              <a:gd name="connsiteX21" fmla="*/ 2638405 w 12193199"/>
              <a:gd name="connsiteY21" fmla="*/ 0 h 666000"/>
              <a:gd name="connsiteX22" fmla="*/ 2461360 w 12193199"/>
              <a:gd name="connsiteY22" fmla="*/ 666000 h 666000"/>
              <a:gd name="connsiteX23" fmla="*/ 898681 w 12193199"/>
              <a:gd name="connsiteY23" fmla="*/ 666000 h 666000"/>
              <a:gd name="connsiteX24" fmla="*/ 0 w 12193199"/>
              <a:gd name="connsiteY24" fmla="*/ 0 h 666000"/>
              <a:gd name="connsiteX25" fmla="*/ 567504 w 12193199"/>
              <a:gd name="connsiteY25" fmla="*/ 0 h 666000"/>
              <a:gd name="connsiteX26" fmla="*/ 389939 w 12193199"/>
              <a:gd name="connsiteY26" fmla="*/ 666000 h 666000"/>
              <a:gd name="connsiteX27" fmla="*/ 0 w 12193199"/>
              <a:gd name="connsiteY27"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3199" h="666000">
                <a:moveTo>
                  <a:pt x="11429193" y="0"/>
                </a:moveTo>
                <a:lnTo>
                  <a:pt x="12193199" y="0"/>
                </a:lnTo>
                <a:lnTo>
                  <a:pt x="12193199" y="666000"/>
                </a:lnTo>
                <a:lnTo>
                  <a:pt x="11251628" y="666000"/>
                </a:lnTo>
                <a:close/>
                <a:moveTo>
                  <a:pt x="9358812" y="0"/>
                </a:moveTo>
                <a:lnTo>
                  <a:pt x="10921492" y="0"/>
                </a:lnTo>
                <a:lnTo>
                  <a:pt x="10743406" y="666000"/>
                </a:lnTo>
                <a:lnTo>
                  <a:pt x="9181247" y="666000"/>
                </a:lnTo>
                <a:close/>
                <a:moveTo>
                  <a:pt x="7288431" y="0"/>
                </a:moveTo>
                <a:lnTo>
                  <a:pt x="8850590" y="0"/>
                </a:lnTo>
                <a:lnTo>
                  <a:pt x="8673025" y="666000"/>
                </a:lnTo>
                <a:lnTo>
                  <a:pt x="7110345" y="666000"/>
                </a:lnTo>
                <a:close/>
                <a:moveTo>
                  <a:pt x="5217530" y="0"/>
                </a:moveTo>
                <a:lnTo>
                  <a:pt x="6779167" y="0"/>
                </a:lnTo>
                <a:lnTo>
                  <a:pt x="6602643" y="666000"/>
                </a:lnTo>
                <a:lnTo>
                  <a:pt x="5039963" y="666000"/>
                </a:lnTo>
                <a:close/>
                <a:moveTo>
                  <a:pt x="3147148" y="0"/>
                </a:moveTo>
                <a:lnTo>
                  <a:pt x="4708786" y="0"/>
                </a:lnTo>
                <a:lnTo>
                  <a:pt x="4532262" y="666000"/>
                </a:lnTo>
                <a:lnTo>
                  <a:pt x="2969583" y="666000"/>
                </a:lnTo>
                <a:close/>
                <a:moveTo>
                  <a:pt x="1075725" y="0"/>
                </a:moveTo>
                <a:lnTo>
                  <a:pt x="2638405" y="0"/>
                </a:lnTo>
                <a:lnTo>
                  <a:pt x="2461360" y="666000"/>
                </a:lnTo>
                <a:lnTo>
                  <a:pt x="898681" y="666000"/>
                </a:lnTo>
                <a:close/>
                <a:moveTo>
                  <a:pt x="0" y="0"/>
                </a:moveTo>
                <a:lnTo>
                  <a:pt x="567504" y="0"/>
                </a:lnTo>
                <a:lnTo>
                  <a:pt x="389939" y="666000"/>
                </a:lnTo>
                <a:lnTo>
                  <a:pt x="0" y="666000"/>
                </a:lnTo>
                <a:close/>
              </a:path>
            </a:pathLst>
          </a:custGeom>
          <a:solidFill>
            <a:schemeClr val="accent4"/>
          </a:solidFill>
        </p:spPr>
        <p:txBody>
          <a:bodyPr wrap="square">
            <a:noAutofit/>
          </a:bodyPr>
          <a:lstStyle>
            <a:lvl1pPr marL="0" indent="0">
              <a:buNone/>
              <a:defRPr sz="100">
                <a:noFill/>
              </a:defRPr>
            </a:lvl1pPr>
          </a:lstStyle>
          <a:p>
            <a:pPr lvl="0"/>
            <a:r>
              <a:rPr lang="da-DK"/>
              <a:t>Klik for at redigere teksttypografierne i masteren</a:t>
            </a:r>
          </a:p>
        </p:txBody>
      </p:sp>
      <p:sp>
        <p:nvSpPr>
          <p:cNvPr id="26" name="Footer Placeholder 3">
            <a:extLst>
              <a:ext uri="{FF2B5EF4-FFF2-40B4-BE49-F238E27FC236}">
                <a16:creationId xmlns:a16="http://schemas.microsoft.com/office/drawing/2014/main" id="{BC8A0B44-7BEC-4535-AD60-7EC23794D93A}"/>
              </a:ext>
            </a:extLst>
          </p:cNvPr>
          <p:cNvSpPr>
            <a:spLocks noGrp="1"/>
          </p:cNvSpPr>
          <p:nvPr userDrawn="1">
            <p:ph type="ftr" sz="quarter" idx="11"/>
          </p:nvPr>
        </p:nvSpPr>
        <p:spPr>
          <a:xfrm>
            <a:off x="0" y="6912000"/>
            <a:ext cx="0" cy="0"/>
          </a:xfrm>
        </p:spPr>
        <p:txBody>
          <a:bodyPr/>
          <a:lstStyle>
            <a:lvl1pPr>
              <a:defRPr sz="100">
                <a:noFill/>
              </a:defRPr>
            </a:lvl1pPr>
          </a:lstStyle>
          <a:p>
            <a:r>
              <a:rPr lang="da-DK"/>
              <a:t>Temamøde om ICS2 for sø-, vej- og jernbanetransport 25. september 2024</a:t>
            </a:r>
          </a:p>
        </p:txBody>
      </p:sp>
      <p:sp>
        <p:nvSpPr>
          <p:cNvPr id="27" name="Slide Number Placeholder 4">
            <a:extLst>
              <a:ext uri="{FF2B5EF4-FFF2-40B4-BE49-F238E27FC236}">
                <a16:creationId xmlns:a16="http://schemas.microsoft.com/office/drawing/2014/main" id="{EF8ABEC4-FE86-479C-9494-A3482DA451EB}"/>
              </a:ext>
            </a:extLst>
          </p:cNvPr>
          <p:cNvSpPr>
            <a:spLocks noGrp="1"/>
          </p:cNvSpPr>
          <p:nvPr userDrawn="1">
            <p:ph type="sldNum" sz="quarter" idx="12"/>
          </p:nvPr>
        </p:nvSpPr>
        <p:spPr>
          <a:xfrm>
            <a:off x="540000" y="234000"/>
            <a:ext cx="1288800" cy="360000"/>
          </a:xfrm>
          <a:blipFill>
            <a:blip r:embed="rId2"/>
            <a:stretch>
              <a:fillRect/>
            </a:stretch>
          </a:blipFill>
        </p:spPr>
        <p:txBody>
          <a:bodyPr/>
          <a:lstStyle>
            <a:lvl1pP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23119814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vside foto">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FAEF609-0481-8D26-4DC6-450D422F569D}"/>
              </a:ext>
            </a:extLst>
          </p:cNvPr>
          <p:cNvSpPr>
            <a:spLocks noGrp="1"/>
          </p:cNvSpPr>
          <p:nvPr>
            <p:ph type="title" hasCustomPrompt="1"/>
          </p:nvPr>
        </p:nvSpPr>
        <p:spPr>
          <a:xfrm>
            <a:off x="518401" y="591137"/>
            <a:ext cx="5400000" cy="522000"/>
          </a:xfrm>
        </p:spPr>
        <p:txBody>
          <a:bodyPr/>
          <a:lstStyle>
            <a:lvl1pPr>
              <a:defRPr>
                <a:latin typeface="Academy Sans Office Extrabold" panose="020B0903030000000000" pitchFamily="34" charset="0"/>
              </a:defRPr>
            </a:lvl1pPr>
          </a:lstStyle>
          <a:p>
            <a:r>
              <a:rPr lang="da-DK"/>
              <a:t>Overskrift</a:t>
            </a:r>
          </a:p>
        </p:txBody>
      </p:sp>
      <p:sp>
        <p:nvSpPr>
          <p:cNvPr id="7" name="Pladsholder til tekst 9">
            <a:extLst>
              <a:ext uri="{FF2B5EF4-FFF2-40B4-BE49-F238E27FC236}">
                <a16:creationId xmlns:a16="http://schemas.microsoft.com/office/drawing/2014/main" id="{B4176906-4204-87C6-74EE-82097A8DF953}"/>
              </a:ext>
            </a:extLst>
          </p:cNvPr>
          <p:cNvSpPr>
            <a:spLocks noGrp="1"/>
          </p:cNvSpPr>
          <p:nvPr>
            <p:ph type="body" sz="quarter" idx="12" hasCustomPrompt="1"/>
          </p:nvPr>
        </p:nvSpPr>
        <p:spPr>
          <a:xfrm>
            <a:off x="519113" y="1187450"/>
            <a:ext cx="5399087" cy="374400"/>
          </a:xfrm>
        </p:spPr>
        <p:txBody>
          <a:bodyPr/>
          <a:lstStyle>
            <a:lvl1pPr marL="0" indent="0">
              <a:buNone/>
              <a:defRPr sz="1800"/>
            </a:lvl1pPr>
          </a:lstStyle>
          <a:p>
            <a:pPr lvl="0"/>
            <a:r>
              <a:rPr lang="da-DK"/>
              <a:t>Underoverskrift</a:t>
            </a:r>
          </a:p>
        </p:txBody>
      </p:sp>
      <p:sp>
        <p:nvSpPr>
          <p:cNvPr id="2" name="Content Placeholder 2">
            <a:extLst>
              <a:ext uri="{FF2B5EF4-FFF2-40B4-BE49-F238E27FC236}">
                <a16:creationId xmlns:a16="http://schemas.microsoft.com/office/drawing/2014/main" id="{D511CEBF-5348-1D8E-83C1-57886DEBC5B9}"/>
              </a:ext>
            </a:extLst>
          </p:cNvPr>
          <p:cNvSpPr>
            <a:spLocks noGrp="1"/>
          </p:cNvSpPr>
          <p:nvPr>
            <p:ph idx="1" hasCustomPrompt="1"/>
          </p:nvPr>
        </p:nvSpPr>
        <p:spPr>
          <a:xfrm>
            <a:off x="518400" y="1871663"/>
            <a:ext cx="5396625" cy="4230337"/>
          </a:xfrm>
        </p:spPr>
        <p:txBody>
          <a:bodyPr/>
          <a:lstStyle>
            <a:lvl1pPr>
              <a:defRPr/>
            </a:lvl1pPr>
            <a:lvl2pPr>
              <a:defRPr/>
            </a:lvl2pPr>
            <a:lvl3pPr>
              <a:defRPr/>
            </a:lvl3pPr>
            <a:lvl4pPr>
              <a:defRPr/>
            </a:lvl4pPr>
            <a:lvl5pPr>
              <a:defRPr/>
            </a:lvl5pPr>
          </a:lstStyle>
          <a:p>
            <a:pPr lvl="0"/>
            <a:r>
              <a:rPr lang="da-DK" noProof="0"/>
              <a:t>Klik for at tilføje tekst</a:t>
            </a:r>
          </a:p>
          <a:p>
            <a:pPr lvl="1"/>
            <a:r>
              <a:rPr lang="da-DK" noProof="0"/>
              <a:t>Andet Niveau</a:t>
            </a:r>
          </a:p>
          <a:p>
            <a:pPr lvl="2"/>
            <a:r>
              <a:rPr lang="da-DK" noProof="0"/>
              <a:t>Tredje Niveau</a:t>
            </a:r>
          </a:p>
        </p:txBody>
      </p:sp>
      <p:sp>
        <p:nvSpPr>
          <p:cNvPr id="9" name="Pladsholder til billede 8">
            <a:extLst>
              <a:ext uri="{FF2B5EF4-FFF2-40B4-BE49-F238E27FC236}">
                <a16:creationId xmlns:a16="http://schemas.microsoft.com/office/drawing/2014/main" id="{91C9CB39-7F3C-7CBC-D391-2E4F430F013E}"/>
              </a:ext>
            </a:extLst>
          </p:cNvPr>
          <p:cNvSpPr>
            <a:spLocks noGrp="1"/>
          </p:cNvSpPr>
          <p:nvPr>
            <p:ph type="pic" sz="quarter" idx="13" hasCustomPrompt="1"/>
          </p:nvPr>
        </p:nvSpPr>
        <p:spPr>
          <a:xfrm>
            <a:off x="6272213" y="0"/>
            <a:ext cx="5919787" cy="6858000"/>
          </a:xfrm>
          <a:pattFill prst="pct5">
            <a:fgClr>
              <a:schemeClr val="accent1"/>
            </a:fgClr>
            <a:bgClr>
              <a:schemeClr val="bg1"/>
            </a:bgClr>
          </a:pattFill>
        </p:spPr>
        <p:txBody>
          <a:bodyPr tIns="648000" anchor="ctr"/>
          <a:lstStyle>
            <a:lvl1pPr marL="0" indent="0" algn="ctr">
              <a:buNone/>
              <a:defRPr/>
            </a:lvl1pPr>
          </a:lstStyle>
          <a:p>
            <a:r>
              <a:rPr lang="da-DK"/>
              <a:t>Klik for at indsætte foto</a:t>
            </a:r>
          </a:p>
        </p:txBody>
      </p:sp>
      <p:sp>
        <p:nvSpPr>
          <p:cNvPr id="3" name="Pladsholder til slidenummer 2" hidden="1">
            <a:extLst>
              <a:ext uri="{FF2B5EF4-FFF2-40B4-BE49-F238E27FC236}">
                <a16:creationId xmlns:a16="http://schemas.microsoft.com/office/drawing/2014/main" id="{C28F525B-7DD7-3D60-7F8A-4A6900620538}"/>
              </a:ext>
            </a:extLst>
          </p:cNvPr>
          <p:cNvSpPr>
            <a:spLocks noGrp="1" noRot="1" noMove="1" noResize="1" noEditPoints="1" noAdjustHandles="1" noChangeArrowheads="1" noChangeShapeType="1"/>
          </p:cNvSpPr>
          <p:nvPr>
            <p:ph type="sldNum" sz="quarter" idx="14"/>
          </p:nvPr>
        </p:nvSpPr>
        <p:spPr>
          <a:xfrm>
            <a:off x="0" y="6858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8167363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odel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6"/>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7288214"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8186738" y="1871663"/>
            <a:ext cx="3463924" cy="4229100"/>
          </a:xfrm>
          <a:solidFill>
            <a:schemeClr val="bg2"/>
          </a:solidFill>
        </p:spPr>
        <p:txBody>
          <a:bodyPr lIns="540000" tIns="900000" rIns="540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7191635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odelt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7288214" cy="4282763"/>
          </a:xfrm>
        </p:spPr>
        <p:txBody>
          <a:bodyPr/>
          <a:lstStyle>
            <a:lvl1pPr>
              <a:defRPr/>
            </a:lvl1pPr>
          </a:lstStyle>
          <a:p>
            <a:pPr lvl="0"/>
            <a:r>
              <a:rPr lang="da-DK"/>
              <a:t>Klik for at tilføje tekst eller klik på tabel-/graf-/SmartArt- eller video-ikon for at indsætte objekt. For at indsætte billede, skift til layout Todelt #1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8186737" y="1818001"/>
            <a:ext cx="3463926" cy="4282764"/>
          </a:xfrm>
        </p:spPr>
        <p:txBody>
          <a:bodyPr/>
          <a:lstStyle>
            <a:lvl1pPr>
              <a:defRPr/>
            </a:lvl1pPr>
          </a:lstStyle>
          <a:p>
            <a:pPr lvl="0"/>
            <a:r>
              <a:rPr lang="da-DK"/>
              <a:t>Klik for at tilføje tekst eller klik på tabel-/graf-/SmartArt- eller video-ikon for at indsætte objekt. For at indsætte billede, skift til layout: Todelt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9580072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kst + billede til ka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5375275"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5375276"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537527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6275389" y="0"/>
            <a:ext cx="5916612" cy="68580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
        <p:nvSpPr>
          <p:cNvPr id="13" name="Date Placeholder 3">
            <a:extLst>
              <a:ext uri="{FF2B5EF4-FFF2-40B4-BE49-F238E27FC236}">
                <a16:creationId xmlns:a16="http://schemas.microsoft.com/office/drawing/2014/main" id="{0369F211-FDD1-4E92-95B5-71B9EC9798BD}"/>
              </a:ext>
            </a:extLst>
          </p:cNvPr>
          <p:cNvSpPr>
            <a:spLocks noGrp="1"/>
          </p:cNvSpPr>
          <p:nvPr>
            <p:ph type="dt" sz="half" idx="2"/>
          </p:nvPr>
        </p:nvSpPr>
        <p:spPr>
          <a:xfrm>
            <a:off x="0" y="6912000"/>
            <a:ext cx="0" cy="0"/>
          </a:xfrm>
          <a:prstGeom prst="rect">
            <a:avLst/>
          </a:prstGeom>
        </p:spPr>
        <p:txBody>
          <a:bodyPr vert="horz" lIns="0" tIns="0" rIns="0" bIns="0" rtlCol="0" anchor="b" anchorCtr="0"/>
          <a:lstStyle>
            <a:lvl1pPr algn="l">
              <a:defRPr sz="100">
                <a:noFill/>
              </a:defRPr>
            </a:lvl1pPr>
          </a:lstStyle>
          <a:p>
            <a:endParaRPr lang="da-DK"/>
          </a:p>
        </p:txBody>
      </p:sp>
    </p:spTree>
    <p:extLst>
      <p:ext uri="{BB962C8B-B14F-4D97-AF65-F5344CB8AC3E}">
        <p14:creationId xmlns:p14="http://schemas.microsoft.com/office/powerpoint/2010/main" val="23247649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apitel/ afslutning">
    <p:spTree>
      <p:nvGrpSpPr>
        <p:cNvPr id="1" name=""/>
        <p:cNvGrpSpPr/>
        <p:nvPr/>
      </p:nvGrpSpPr>
      <p:grpSpPr>
        <a:xfrm>
          <a:off x="0" y="0"/>
          <a:ext cx="0" cy="0"/>
          <a:chOff x="0" y="0"/>
          <a:chExt cx="0" cy="0"/>
        </a:xfrm>
      </p:grpSpPr>
      <p:sp>
        <p:nvSpPr>
          <p:cNvPr id="7" name="Baggr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4" name="Picture Placeholder 13">
            <a:extLst>
              <a:ext uri="{FF2B5EF4-FFF2-40B4-BE49-F238E27FC236}">
                <a16:creationId xmlns:a16="http://schemas.microsoft.com/office/drawing/2014/main" id="{1F6E5B2F-CC3D-4D86-99BE-8EA3E717668B}"/>
              </a:ext>
            </a:extLst>
          </p:cNvPr>
          <p:cNvSpPr>
            <a:spLocks noGrp="1"/>
          </p:cNvSpPr>
          <p:nvPr>
            <p:ph type="pic" sz="quarter" idx="17" hasCustomPrompt="1"/>
          </p:nvPr>
        </p:nvSpPr>
        <p:spPr>
          <a:xfrm>
            <a:off x="0" y="0"/>
            <a:ext cx="12192000" cy="6858000"/>
          </a:xfrm>
          <a:solidFill>
            <a:schemeClr val="tx1"/>
          </a:solidFill>
        </p:spPr>
        <p:txBody>
          <a:bodyPr lIns="5914800" tIns="648000" anchor="ctr" anchorCtr="0"/>
          <a:lstStyle>
            <a:lvl1pPr marL="0" indent="0">
              <a:buNone/>
              <a:defRPr>
                <a:solidFill>
                  <a:schemeClr val="bg1"/>
                </a:solidFill>
              </a:defRPr>
            </a:lvl1pPr>
          </a:lstStyle>
          <a:p>
            <a:r>
              <a:rPr lang="da-DK"/>
              <a:t>Klik på ikonet for at tilføje baggrundsbillede eller grafik</a:t>
            </a:r>
          </a:p>
        </p:txBody>
      </p:sp>
      <p:sp>
        <p:nvSpPr>
          <p:cNvPr id="2" name="Title 1"/>
          <p:cNvSpPr>
            <a:spLocks noGrp="1"/>
          </p:cNvSpPr>
          <p:nvPr>
            <p:ph type="ctrTitle" hasCustomPrompt="1"/>
          </p:nvPr>
        </p:nvSpPr>
        <p:spPr>
          <a:xfrm>
            <a:off x="539749" y="814665"/>
            <a:ext cx="7288214" cy="2039815"/>
          </a:xfrm>
        </p:spPr>
        <p:txBody>
          <a:bodyPr anchor="b">
            <a:normAutofit/>
          </a:bodyPr>
          <a:lstStyle>
            <a:lvl1pPr algn="l">
              <a:defRPr sz="5200">
                <a:solidFill>
                  <a:schemeClr val="bg1"/>
                </a:solidFill>
              </a:defRPr>
            </a:lvl1pPr>
          </a:lstStyle>
          <a:p>
            <a:r>
              <a:rPr lang="da-DK"/>
              <a:t>Klik for at tilføje titel</a:t>
            </a:r>
          </a:p>
        </p:txBody>
      </p:sp>
      <p:sp>
        <p:nvSpPr>
          <p:cNvPr id="3" name="Subtitle 2"/>
          <p:cNvSpPr>
            <a:spLocks noGrp="1"/>
          </p:cNvSpPr>
          <p:nvPr>
            <p:ph type="subTitle" idx="1" hasCustomPrompt="1"/>
          </p:nvPr>
        </p:nvSpPr>
        <p:spPr>
          <a:xfrm>
            <a:off x="539750" y="3718762"/>
            <a:ext cx="5375276" cy="876098"/>
          </a:xfrm>
        </p:spPr>
        <p:txBody>
          <a:bodyPr/>
          <a:lstStyle>
            <a:lvl1pPr marL="0" indent="0" algn="l">
              <a:lnSpc>
                <a:spcPct val="100000"/>
              </a:lnSpc>
              <a:spcBef>
                <a:spcPts val="0"/>
              </a:spcBef>
              <a:buFont typeface="Arial" panose="020B0604020202020204" pitchFamily="34" charset="0"/>
              <a:buChar char="​"/>
              <a:defRPr sz="2000">
                <a:solidFill>
                  <a:schemeClr val="bg1"/>
                </a:solidFill>
              </a:defRPr>
            </a:lvl1pPr>
            <a:lvl2pPr marL="0" indent="0" algn="l">
              <a:lnSpc>
                <a:spcPct val="100000"/>
              </a:lnSpc>
              <a:buFont typeface="Arial" panose="020B0604020202020204" pitchFamily="34" charset="0"/>
              <a:buNone/>
              <a:defRPr sz="2000">
                <a:solidFill>
                  <a:schemeClr val="bg1"/>
                </a:solidFill>
              </a:defRPr>
            </a:lvl2pPr>
            <a:lvl3pPr marL="0" indent="0" algn="l">
              <a:lnSpc>
                <a:spcPct val="100000"/>
              </a:lnSpc>
              <a:buFont typeface="Arial" panose="020B0604020202020204" pitchFamily="34" charset="0"/>
              <a:buChar char="​"/>
              <a:defRPr sz="2000">
                <a:solidFill>
                  <a:schemeClr val="bg1"/>
                </a:solidFill>
              </a:defRPr>
            </a:lvl3pPr>
            <a:lvl4pPr marL="0" indent="0" algn="l">
              <a:lnSpc>
                <a:spcPct val="100000"/>
              </a:lnSpc>
              <a:buFont typeface="Arial" panose="020B0604020202020204" pitchFamily="34" charset="0"/>
              <a:buChar char="​"/>
              <a:defRPr sz="2000">
                <a:solidFill>
                  <a:schemeClr val="bg1"/>
                </a:solidFill>
              </a:defRPr>
            </a:lvl4pPr>
            <a:lvl5pPr marL="0" indent="0" algn="l">
              <a:lnSpc>
                <a:spcPct val="100000"/>
              </a:lnSpc>
              <a:buFont typeface="Arial" panose="020B0604020202020204" pitchFamily="34" charset="0"/>
              <a:buChar char="​"/>
              <a:defRPr sz="2000">
                <a:solidFill>
                  <a:schemeClr val="bg1"/>
                </a:solidFill>
              </a:defRPr>
            </a:lvl5pPr>
            <a:lvl6pPr marL="0" indent="0" algn="l">
              <a:lnSpc>
                <a:spcPct val="100000"/>
              </a:lnSpc>
              <a:buFont typeface="Arial" panose="020B0604020202020204" pitchFamily="34" charset="0"/>
              <a:buChar char="​"/>
              <a:defRPr sz="2000">
                <a:solidFill>
                  <a:schemeClr val="bg1"/>
                </a:solidFill>
              </a:defRPr>
            </a:lvl6pPr>
            <a:lvl7pPr marL="0" indent="0" algn="l">
              <a:lnSpc>
                <a:spcPct val="100000"/>
              </a:lnSpc>
              <a:buFont typeface="Arial" panose="020B0604020202020204" pitchFamily="34" charset="0"/>
              <a:buChar char="​"/>
              <a:defRPr sz="2000">
                <a:solidFill>
                  <a:schemeClr val="bg1"/>
                </a:solidFill>
              </a:defRPr>
            </a:lvl7pPr>
            <a:lvl8pPr marL="0" indent="0" algn="l">
              <a:lnSpc>
                <a:spcPct val="100000"/>
              </a:lnSpc>
              <a:buFont typeface="Arial" panose="020B0604020202020204" pitchFamily="34" charset="0"/>
              <a:buChar char="​"/>
              <a:defRPr sz="2000">
                <a:solidFill>
                  <a:schemeClr val="bg1"/>
                </a:solidFill>
              </a:defRPr>
            </a:lvl8pPr>
            <a:lvl9pPr marL="0" indent="0" algn="l">
              <a:lnSpc>
                <a:spcPct val="100000"/>
              </a:lnSpc>
              <a:buFont typeface="Arial" panose="020B0604020202020204" pitchFamily="34" charset="0"/>
              <a:buChar char="​"/>
              <a:tabLst/>
              <a:defRPr sz="2000">
                <a:solidFill>
                  <a:schemeClr val="bg1"/>
                </a:solidFill>
              </a:defRPr>
            </a:lvl9pPr>
          </a:lstStyle>
          <a:p>
            <a:r>
              <a:rPr lang="da-DK"/>
              <a:t>Klik for at tilføje underoverskrift i flere linjer</a:t>
            </a:r>
          </a:p>
        </p:txBody>
      </p:sp>
      <p:sp>
        <p:nvSpPr>
          <p:cNvPr id="10" name="Date Placeholder 9">
            <a:extLst>
              <a:ext uri="{FF2B5EF4-FFF2-40B4-BE49-F238E27FC236}">
                <a16:creationId xmlns:a16="http://schemas.microsoft.com/office/drawing/2014/main" id="{F37FCB1C-BAA5-4AD0-A596-1E19BB8CFC52}"/>
              </a:ext>
            </a:extLst>
          </p:cNvPr>
          <p:cNvSpPr>
            <a:spLocks noGrp="1"/>
          </p:cNvSpPr>
          <p:nvPr>
            <p:ph type="dt" sz="half" idx="10"/>
          </p:nvPr>
        </p:nvSpPr>
        <p:spPr/>
        <p:txBody>
          <a:bodyPr/>
          <a:lstStyle>
            <a:lvl1pPr>
              <a:defRPr>
                <a:solidFill>
                  <a:schemeClr val="bg1"/>
                </a:solidFill>
              </a:defRPr>
            </a:lvl1pPr>
          </a:lstStyle>
          <a:p>
            <a:endParaRPr lang="da-DK"/>
          </a:p>
        </p:txBody>
      </p:sp>
      <p:sp>
        <p:nvSpPr>
          <p:cNvPr id="11" name="Footer Placeholder 10">
            <a:extLst>
              <a:ext uri="{FF2B5EF4-FFF2-40B4-BE49-F238E27FC236}">
                <a16:creationId xmlns:a16="http://schemas.microsoft.com/office/drawing/2014/main" id="{64B2E2A9-DAAF-417C-8959-E5C42D13159C}"/>
              </a:ext>
            </a:extLst>
          </p:cNvPr>
          <p:cNvSpPr>
            <a:spLocks noGrp="1"/>
          </p:cNvSpPr>
          <p:nvPr>
            <p:ph type="ftr" sz="quarter" idx="11"/>
          </p:nvPr>
        </p:nvSpPr>
        <p:spPr/>
        <p:txBody>
          <a:bodyPr/>
          <a:lstStyle>
            <a:lvl1pPr>
              <a:defRPr>
                <a:solidFill>
                  <a:schemeClr val="bg1"/>
                </a:solidFill>
              </a:defRPr>
            </a:lvl1p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0E371C9F-ADA4-4BAA-8125-BEED3FADD19E}"/>
              </a:ext>
            </a:extLst>
          </p:cNvPr>
          <p:cNvSpPr>
            <a:spLocks noGrp="1"/>
          </p:cNvSpPr>
          <p:nvPr>
            <p:ph type="sldNum" sz="quarter" idx="12"/>
          </p:nvPr>
        </p:nvSpPr>
        <p:spPr/>
        <p:txBody>
          <a:bodyPr/>
          <a:lstStyle>
            <a:lvl1pPr>
              <a:defRPr>
                <a:solidFill>
                  <a:schemeClr val="bg1"/>
                </a:solidFill>
              </a:defRPr>
            </a:lvl1pPr>
          </a:lstStyle>
          <a:p>
            <a:r>
              <a:rPr lang="da-DK"/>
              <a:t>Side </a:t>
            </a:r>
            <a:fld id="{24C8C45C-947F-4981-8B3F-4F32E973C901}" type="slidenum">
              <a:rPr lang="da-DK" smtClean="0"/>
              <a:pPr/>
              <a:t>‹nr.›</a:t>
            </a:fld>
            <a:endParaRPr lang="da-DK"/>
          </a:p>
        </p:txBody>
      </p:sp>
      <p:sp>
        <p:nvSpPr>
          <p:cNvPr id="5" name="Krone">
            <a:extLst>
              <a:ext uri="{FF2B5EF4-FFF2-40B4-BE49-F238E27FC236}">
                <a16:creationId xmlns:a16="http://schemas.microsoft.com/office/drawing/2014/main" id="{BF531D83-06D7-4122-82CA-B776865B9471}"/>
              </a:ext>
            </a:extLst>
          </p:cNvPr>
          <p:cNvSpPr>
            <a:spLocks noGrp="1"/>
          </p:cNvSpPr>
          <p:nvPr>
            <p:ph type="body" sz="quarter" idx="18"/>
          </p:nvPr>
        </p:nvSpPr>
        <p:spPr>
          <a:xfrm>
            <a:off x="540000" y="6310800"/>
            <a:ext cx="248400" cy="244800"/>
          </a:xfrm>
          <a:blipFill>
            <a:blip r:embed="rId2"/>
            <a:stretch>
              <a:fillRect/>
            </a:stretch>
          </a:blipFill>
        </p:spPr>
        <p:txBody>
          <a:bodyPr/>
          <a:lstStyle>
            <a:lvl1pPr marL="0" indent="0">
              <a:buNone/>
              <a:defRPr sz="100">
                <a:noFill/>
              </a:defRPr>
            </a:lvl1pPr>
            <a:lvl2pPr marL="216000" indent="0">
              <a:buNone/>
              <a:defRPr sz="100">
                <a:noFill/>
              </a:defRPr>
            </a:lvl2pPr>
            <a:lvl3pPr marL="432000" indent="0">
              <a:buNone/>
              <a:defRPr sz="100">
                <a:noFill/>
              </a:defRPr>
            </a:lvl3pPr>
            <a:lvl4pPr>
              <a:buNone/>
              <a:defRPr sz="100">
                <a:noFill/>
              </a:defRPr>
            </a:lvl4pPr>
            <a:lvl5pPr>
              <a:buNone/>
              <a:defRPr sz="100">
                <a:no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4" name="Text Placeholder 23">
            <a:extLst>
              <a:ext uri="{FF2B5EF4-FFF2-40B4-BE49-F238E27FC236}">
                <a16:creationId xmlns:a16="http://schemas.microsoft.com/office/drawing/2014/main" id="{712FCB40-1213-4319-80C9-37D05834DA49}"/>
              </a:ext>
            </a:extLst>
          </p:cNvPr>
          <p:cNvSpPr>
            <a:spLocks noGrp="1"/>
          </p:cNvSpPr>
          <p:nvPr userDrawn="1">
            <p:ph type="body" sz="quarter" idx="16"/>
          </p:nvPr>
        </p:nvSpPr>
        <p:spPr>
          <a:xfrm>
            <a:off x="538476" y="3088800"/>
            <a:ext cx="5778000" cy="270000"/>
          </a:xfrm>
          <a:custGeom>
            <a:avLst/>
            <a:gdLst>
              <a:gd name="connsiteX0" fmla="*/ 5140848 w 5778000"/>
              <a:gd name="connsiteY0" fmla="*/ 0 h 270000"/>
              <a:gd name="connsiteX1" fmla="*/ 5778000 w 5778000"/>
              <a:gd name="connsiteY1" fmla="*/ 0 h 270000"/>
              <a:gd name="connsiteX2" fmla="*/ 5706537 w 5778000"/>
              <a:gd name="connsiteY2" fmla="*/ 270000 h 270000"/>
              <a:gd name="connsiteX3" fmla="*/ 5068632 w 5778000"/>
              <a:gd name="connsiteY3" fmla="*/ 270000 h 270000"/>
              <a:gd name="connsiteX4" fmla="*/ 4296076 w 5778000"/>
              <a:gd name="connsiteY4" fmla="*/ 0 h 270000"/>
              <a:gd name="connsiteX5" fmla="*/ 4933228 w 5778000"/>
              <a:gd name="connsiteY5" fmla="*/ 0 h 270000"/>
              <a:gd name="connsiteX6" fmla="*/ 4861764 w 5778000"/>
              <a:gd name="connsiteY6" fmla="*/ 270000 h 270000"/>
              <a:gd name="connsiteX7" fmla="*/ 4223860 w 5778000"/>
              <a:gd name="connsiteY7" fmla="*/ 270000 h 270000"/>
              <a:gd name="connsiteX8" fmla="*/ 3451304 w 5778000"/>
              <a:gd name="connsiteY8" fmla="*/ 0 h 270000"/>
              <a:gd name="connsiteX9" fmla="*/ 4088456 w 5778000"/>
              <a:gd name="connsiteY9" fmla="*/ 0 h 270000"/>
              <a:gd name="connsiteX10" fmla="*/ 4016993 w 5778000"/>
              <a:gd name="connsiteY10" fmla="*/ 270000 h 270000"/>
              <a:gd name="connsiteX11" fmla="*/ 3379088 w 5778000"/>
              <a:gd name="connsiteY11" fmla="*/ 270000 h 270000"/>
              <a:gd name="connsiteX12" fmla="*/ 2606532 w 5778000"/>
              <a:gd name="connsiteY12" fmla="*/ 0 h 270000"/>
              <a:gd name="connsiteX13" fmla="*/ 3243684 w 5778000"/>
              <a:gd name="connsiteY13" fmla="*/ 0 h 270000"/>
              <a:gd name="connsiteX14" fmla="*/ 3171468 w 5778000"/>
              <a:gd name="connsiteY14" fmla="*/ 270000 h 270000"/>
              <a:gd name="connsiteX15" fmla="*/ 2534316 w 5778000"/>
              <a:gd name="connsiteY15" fmla="*/ 270000 h 270000"/>
              <a:gd name="connsiteX16" fmla="*/ 1761760 w 5778000"/>
              <a:gd name="connsiteY16" fmla="*/ 0 h 270000"/>
              <a:gd name="connsiteX17" fmla="*/ 2399664 w 5778000"/>
              <a:gd name="connsiteY17" fmla="*/ 0 h 270000"/>
              <a:gd name="connsiteX18" fmla="*/ 2326697 w 5778000"/>
              <a:gd name="connsiteY18" fmla="*/ 270000 h 270000"/>
              <a:gd name="connsiteX19" fmla="*/ 1689544 w 5778000"/>
              <a:gd name="connsiteY19" fmla="*/ 270000 h 270000"/>
              <a:gd name="connsiteX20" fmla="*/ 916987 w 5778000"/>
              <a:gd name="connsiteY20" fmla="*/ 0 h 270000"/>
              <a:gd name="connsiteX21" fmla="*/ 1554892 w 5778000"/>
              <a:gd name="connsiteY21" fmla="*/ 0 h 270000"/>
              <a:gd name="connsiteX22" fmla="*/ 1481925 w 5778000"/>
              <a:gd name="connsiteY22" fmla="*/ 270000 h 270000"/>
              <a:gd name="connsiteX23" fmla="*/ 844772 w 5778000"/>
              <a:gd name="connsiteY23" fmla="*/ 270000 h 270000"/>
              <a:gd name="connsiteX24" fmla="*/ 72216 w 5778000"/>
              <a:gd name="connsiteY24" fmla="*/ 0 h 270000"/>
              <a:gd name="connsiteX25" fmla="*/ 710120 w 5778000"/>
              <a:gd name="connsiteY25" fmla="*/ 0 h 270000"/>
              <a:gd name="connsiteX26" fmla="*/ 637152 w 5778000"/>
              <a:gd name="connsiteY26" fmla="*/ 270000 h 270000"/>
              <a:gd name="connsiteX27" fmla="*/ 0 w 5778000"/>
              <a:gd name="connsiteY27" fmla="*/ 270000 h 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78000" h="270000">
                <a:moveTo>
                  <a:pt x="5140848" y="0"/>
                </a:moveTo>
                <a:lnTo>
                  <a:pt x="5778000" y="0"/>
                </a:lnTo>
                <a:lnTo>
                  <a:pt x="5706537" y="270000"/>
                </a:lnTo>
                <a:lnTo>
                  <a:pt x="5068632" y="270000"/>
                </a:lnTo>
                <a:close/>
                <a:moveTo>
                  <a:pt x="4296076" y="0"/>
                </a:moveTo>
                <a:lnTo>
                  <a:pt x="4933228" y="0"/>
                </a:lnTo>
                <a:lnTo>
                  <a:pt x="4861764" y="270000"/>
                </a:lnTo>
                <a:lnTo>
                  <a:pt x="4223860" y="270000"/>
                </a:lnTo>
                <a:close/>
                <a:moveTo>
                  <a:pt x="3451304" y="0"/>
                </a:moveTo>
                <a:lnTo>
                  <a:pt x="4088456" y="0"/>
                </a:lnTo>
                <a:lnTo>
                  <a:pt x="4016993" y="270000"/>
                </a:lnTo>
                <a:lnTo>
                  <a:pt x="3379088" y="270000"/>
                </a:lnTo>
                <a:close/>
                <a:moveTo>
                  <a:pt x="2606532" y="0"/>
                </a:moveTo>
                <a:lnTo>
                  <a:pt x="3243684" y="0"/>
                </a:lnTo>
                <a:lnTo>
                  <a:pt x="3171468" y="270000"/>
                </a:lnTo>
                <a:lnTo>
                  <a:pt x="2534316" y="270000"/>
                </a:lnTo>
                <a:close/>
                <a:moveTo>
                  <a:pt x="1761760" y="0"/>
                </a:moveTo>
                <a:lnTo>
                  <a:pt x="2399664" y="0"/>
                </a:lnTo>
                <a:lnTo>
                  <a:pt x="2326697" y="270000"/>
                </a:lnTo>
                <a:lnTo>
                  <a:pt x="1689544" y="270000"/>
                </a:lnTo>
                <a:close/>
                <a:moveTo>
                  <a:pt x="916987" y="0"/>
                </a:moveTo>
                <a:lnTo>
                  <a:pt x="1554892" y="0"/>
                </a:lnTo>
                <a:lnTo>
                  <a:pt x="1481925" y="270000"/>
                </a:lnTo>
                <a:lnTo>
                  <a:pt x="844772" y="270000"/>
                </a:lnTo>
                <a:close/>
                <a:moveTo>
                  <a:pt x="72216" y="0"/>
                </a:moveTo>
                <a:lnTo>
                  <a:pt x="710120" y="0"/>
                </a:lnTo>
                <a:lnTo>
                  <a:pt x="637152" y="270000"/>
                </a:lnTo>
                <a:lnTo>
                  <a:pt x="0" y="270000"/>
                </a:lnTo>
                <a:close/>
              </a:path>
            </a:pathLst>
          </a:custGeom>
          <a:solidFill>
            <a:schemeClr val="accent4"/>
          </a:solidFill>
        </p:spPr>
        <p:txBody>
          <a:bodyPr wrap="square">
            <a:noAutofit/>
          </a:bodyPr>
          <a:lstStyle>
            <a:lvl1pPr marL="0" indent="0">
              <a:buNone/>
              <a:defRPr sz="100">
                <a:noFill/>
              </a:defRPr>
            </a:lvl1pPr>
          </a:lstStyle>
          <a:p>
            <a:pPr lvl="0"/>
            <a:r>
              <a:rPr lang="da-DK"/>
              <a:t>Klik for at redigere teksttypografierne i masteren</a:t>
            </a:r>
          </a:p>
        </p:txBody>
      </p:sp>
    </p:spTree>
    <p:extLst>
      <p:ext uri="{BB962C8B-B14F-4D97-AF65-F5344CB8AC3E}">
        <p14:creationId xmlns:p14="http://schemas.microsoft.com/office/powerpoint/2010/main" val="22474373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 spalter A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537527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6275389" y="1871663"/>
            <a:ext cx="5373686" cy="42291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2097573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 spalter A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5375276" cy="4282763"/>
          </a:xfrm>
        </p:spPr>
        <p:txBody>
          <a:bodyPr/>
          <a:lstStyle>
            <a:lvl1pPr>
              <a:defRPr/>
            </a:lvl1pPr>
          </a:lstStyle>
          <a:p>
            <a:pPr lvl="0"/>
            <a:r>
              <a:rPr lang="da-DK"/>
              <a:t>Klik for at tilføje tekst eller klik på tabel-/graf-/SmartArt- eller video-ikon for at indsætte objekt. For at indsætte billede, skift til layout: To spalter A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6275388" y="1818000"/>
            <a:ext cx="5373685" cy="4282763"/>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To spalter A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8111581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o spalter B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346392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4362450" y="1871663"/>
            <a:ext cx="7288213" cy="42291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6079102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o spalter B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3463926" cy="4282763"/>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To spalter B (tekst/billede)</a:t>
            </a:r>
          </a:p>
          <a:p>
            <a:pPr lvl="0"/>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4362450" y="1818001"/>
            <a:ext cx="7288213" cy="4282762"/>
          </a:xfrm>
        </p:spPr>
        <p:txBody>
          <a:bodyPr/>
          <a:lstStyle>
            <a:lvl1pPr>
              <a:defRPr/>
            </a:lvl1pPr>
          </a:lstStyle>
          <a:p>
            <a:pPr lvl="0"/>
            <a:r>
              <a:rPr lang="da-DK"/>
              <a:t>Klik for at tilføje tekst eller klik på tabel-/graf-/SmartArt- eller video-ikon for at indsætte objekt. For at indsætte billede, skift til layout: To spalter B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8163280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re spalter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3463925" cy="4284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4362450" y="1871663"/>
            <a:ext cx="3463200" cy="4229100"/>
          </a:xfrm>
          <a:solidFill>
            <a:schemeClr val="bg2"/>
          </a:solidFill>
        </p:spPr>
        <p:txBody>
          <a:bodyPr lIns="360000" tIns="900000" rIns="360000" anchor="ctr" anchorCtr="0"/>
          <a:lstStyle>
            <a:lvl1pPr marL="0" indent="0" algn="ctr">
              <a:buNone/>
              <a:defRPr sz="1500"/>
            </a:lvl1pPr>
          </a:lstStyle>
          <a:p>
            <a:r>
              <a:rPr lang="da-DK" noProof="0"/>
              <a:t>Klik på ikonet for at tilføje billede eller grafik</a:t>
            </a:r>
          </a:p>
        </p:txBody>
      </p:sp>
      <p:sp>
        <p:nvSpPr>
          <p:cNvPr id="6" name="Picture Placeholder 5">
            <a:extLst>
              <a:ext uri="{FF2B5EF4-FFF2-40B4-BE49-F238E27FC236}">
                <a16:creationId xmlns:a16="http://schemas.microsoft.com/office/drawing/2014/main" id="{902E80B0-27A7-4F1F-8447-70F659FCD333}"/>
              </a:ext>
            </a:extLst>
          </p:cNvPr>
          <p:cNvSpPr>
            <a:spLocks noGrp="1"/>
          </p:cNvSpPr>
          <p:nvPr>
            <p:ph type="pic" sz="quarter" idx="19" hasCustomPrompt="1"/>
          </p:nvPr>
        </p:nvSpPr>
        <p:spPr>
          <a:xfrm>
            <a:off x="8186737" y="1871663"/>
            <a:ext cx="3463926" cy="4229100"/>
          </a:xfrm>
          <a:solidFill>
            <a:schemeClr val="bg2"/>
          </a:solidFill>
        </p:spPr>
        <p:txBody>
          <a:bodyPr lIns="360000" tIns="900000" rIns="360000" anchor="ctr" anchorCtr="0"/>
          <a:lstStyle>
            <a:lvl1pPr marL="0" marR="0" indent="0" algn="ctr" defTabSz="914400" rtl="0" eaLnBrk="1" fontAlgn="auto" latinLnBrk="0" hangingPunct="1">
              <a:lnSpc>
                <a:spcPct val="111000"/>
              </a:lnSpc>
              <a:spcBef>
                <a:spcPts val="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111000"/>
              </a:lnSpc>
              <a:spcBef>
                <a:spcPts val="0"/>
              </a:spcBef>
              <a:spcAft>
                <a:spcPts val="0"/>
              </a:spcAft>
              <a:buClrTx/>
              <a:buSzTx/>
              <a:buFont typeface="Arial" panose="020B0604020202020204" pitchFamily="34" charset="0"/>
              <a:buNone/>
              <a:tabLst/>
              <a:defRPr/>
            </a:pPr>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5049758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re spalter (tekst/grafer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3"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50" y="1818000"/>
            <a:ext cx="3463925" cy="4284000"/>
          </a:xfrm>
        </p:spPr>
        <p:txBody>
          <a:bodyPr/>
          <a:lstStyle>
            <a:lvl1pPr>
              <a:defRPr/>
            </a:lvl1pPr>
          </a:lstStyle>
          <a:p>
            <a:pPr lvl="0"/>
            <a:r>
              <a:rPr lang="da-DK"/>
              <a:t>Klik for at tilføje tekst eller klik på tabel-/graf-/SmartArt- eller video-ikon for at indsætte objekt. For at indsætte billede, skift til layout: Tre spalter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4362450" y="1818000"/>
            <a:ext cx="3463200" cy="4284000"/>
          </a:xfrm>
        </p:spPr>
        <p:txBody>
          <a:bodyPr/>
          <a:lstStyle>
            <a:lvl1pPr>
              <a:defRPr/>
            </a:lvl1pPr>
          </a:lstStyle>
          <a:p>
            <a:pPr lvl="0"/>
            <a:r>
              <a:rPr lang="da-DK"/>
              <a:t>Klik for at tilføje tekst eller klik på tabel-/graf-/SmartArt- eller video-ikon for at indsætte objekt. For at indsætte billede, skift til layout: Tre spalter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Content Placeholder 15">
            <a:extLst>
              <a:ext uri="{FF2B5EF4-FFF2-40B4-BE49-F238E27FC236}">
                <a16:creationId xmlns:a16="http://schemas.microsoft.com/office/drawing/2014/main" id="{76EEC813-1AA2-40B5-98B4-D25FA0A0A659}"/>
              </a:ext>
            </a:extLst>
          </p:cNvPr>
          <p:cNvSpPr>
            <a:spLocks noGrp="1"/>
          </p:cNvSpPr>
          <p:nvPr>
            <p:ph sz="quarter" idx="20" hasCustomPrompt="1"/>
          </p:nvPr>
        </p:nvSpPr>
        <p:spPr>
          <a:xfrm>
            <a:off x="8186737" y="1818000"/>
            <a:ext cx="3463926" cy="4284000"/>
          </a:xfrm>
        </p:spPr>
        <p:txBody>
          <a:bodyPr/>
          <a:lstStyle>
            <a:lvl1pPr>
              <a:defRPr/>
            </a:lvl1pPr>
          </a:lstStyle>
          <a:p>
            <a:pPr lvl="0"/>
            <a:r>
              <a:rPr lang="da-DK"/>
              <a:t>Klik for at tilføje tekst eller klik på tabel-/graf-/SmartArt- eller video-ikon for at indsætte objekt. For at indsætte billede, skift til layout: Tre spalter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935636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lside - san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11157722"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11156950" cy="374400"/>
          </a:xfrm>
        </p:spPr>
        <p:txBody>
          <a:bodyPr/>
          <a:lstStyle>
            <a:lvl1pPr marL="0" indent="0">
              <a:buNone/>
              <a:defRPr sz="1800"/>
            </a:lvl1pPr>
          </a:lstStyle>
          <a:p>
            <a:pPr lvl="0"/>
            <a:r>
              <a:rPr lang="da-DK"/>
              <a:t>Underoverskrift</a:t>
            </a:r>
          </a:p>
        </p:txBody>
      </p:sp>
      <p:sp>
        <p:nvSpPr>
          <p:cNvPr id="3" name="Pladsholder til slidenummer 2">
            <a:extLst>
              <a:ext uri="{FF2B5EF4-FFF2-40B4-BE49-F238E27FC236}">
                <a16:creationId xmlns:a16="http://schemas.microsoft.com/office/drawing/2014/main" id="{6E3ADFBF-40DF-0969-20EC-CC106BE1993F}"/>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22909616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ire spalter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50" y="1818000"/>
            <a:ext cx="2505600" cy="4284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p:nvPr>
        </p:nvSpPr>
        <p:spPr>
          <a:xfrm>
            <a:off x="6278560" y="1818000"/>
            <a:ext cx="2504917" cy="4284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icture Placeholder 3">
            <a:extLst>
              <a:ext uri="{FF2B5EF4-FFF2-40B4-BE49-F238E27FC236}">
                <a16:creationId xmlns:a16="http://schemas.microsoft.com/office/drawing/2014/main" id="{E20DCD1B-1F5E-4F5B-9B82-1C62ABAB80C8}"/>
              </a:ext>
            </a:extLst>
          </p:cNvPr>
          <p:cNvSpPr>
            <a:spLocks noGrp="1"/>
          </p:cNvSpPr>
          <p:nvPr>
            <p:ph type="pic" sz="quarter" idx="14" hasCustomPrompt="1"/>
          </p:nvPr>
        </p:nvSpPr>
        <p:spPr>
          <a:xfrm>
            <a:off x="3409949" y="1871663"/>
            <a:ext cx="2505076" cy="4229100"/>
          </a:xfrm>
          <a:solidFill>
            <a:schemeClr val="bg2"/>
          </a:solidFill>
        </p:spPr>
        <p:txBody>
          <a:bodyPr tIns="900000" anchor="ctr" anchorCtr="0"/>
          <a:lstStyle>
            <a:lvl1pPr marL="0" indent="0" algn="ctr">
              <a:buNone/>
              <a:defRPr sz="1500"/>
            </a:lvl1pPr>
          </a:lstStyle>
          <a:p>
            <a:r>
              <a:rPr lang="da-DK" noProof="0"/>
              <a:t>Klik på ikonet for at tilføje  billede eller grafik</a:t>
            </a:r>
          </a:p>
        </p:txBody>
      </p:sp>
      <p:sp>
        <p:nvSpPr>
          <p:cNvPr id="17" name="Picture Placeholder 5">
            <a:extLst>
              <a:ext uri="{FF2B5EF4-FFF2-40B4-BE49-F238E27FC236}">
                <a16:creationId xmlns:a16="http://schemas.microsoft.com/office/drawing/2014/main" id="{9A6F2E00-4ACC-4306-80E9-3676A532814E}"/>
              </a:ext>
            </a:extLst>
          </p:cNvPr>
          <p:cNvSpPr>
            <a:spLocks noGrp="1"/>
          </p:cNvSpPr>
          <p:nvPr>
            <p:ph type="pic" sz="quarter" idx="20" hasCustomPrompt="1"/>
          </p:nvPr>
        </p:nvSpPr>
        <p:spPr>
          <a:xfrm>
            <a:off x="9148235" y="1871663"/>
            <a:ext cx="2502428" cy="4229100"/>
          </a:xfrm>
          <a:solidFill>
            <a:schemeClr val="bg2"/>
          </a:solidFill>
        </p:spPr>
        <p:txBody>
          <a:bodyPr tIns="900000" anchor="ctr" anchorCtr="0"/>
          <a:lstStyle>
            <a:lvl1pPr marL="0" indent="0" algn="ctr">
              <a:buNone/>
              <a:defRPr/>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11315713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ire spalter (tekst/grafer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50" y="1818000"/>
            <a:ext cx="2505600" cy="4284000"/>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Fire spalter (tekst/billede)</a:t>
            </a:r>
          </a:p>
          <a:p>
            <a:pPr lvl="0"/>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3409949" y="1818000"/>
            <a:ext cx="2505076" cy="4284000"/>
          </a:xfrm>
        </p:spPr>
        <p:txBody>
          <a:bodyPr/>
          <a:lstStyle>
            <a:lvl1pPr>
              <a:defRPr/>
            </a:lvl1pPr>
          </a:lstStyle>
          <a:p>
            <a:pPr lvl="0"/>
            <a:r>
              <a:rPr lang="da-DK"/>
              <a:t>Klik for at tilføje tekst eller klik på tabel-/graf-/SmartArt- eller video-ikon for at indsætte objekt. For at indsætte billede, skift til layout: Fire spalter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Content Placeholder 15">
            <a:extLst>
              <a:ext uri="{FF2B5EF4-FFF2-40B4-BE49-F238E27FC236}">
                <a16:creationId xmlns:a16="http://schemas.microsoft.com/office/drawing/2014/main" id="{76EEC813-1AA2-40B5-98B4-D25FA0A0A659}"/>
              </a:ext>
            </a:extLst>
          </p:cNvPr>
          <p:cNvSpPr>
            <a:spLocks noGrp="1"/>
          </p:cNvSpPr>
          <p:nvPr>
            <p:ph sz="quarter" idx="20" hasCustomPrompt="1"/>
          </p:nvPr>
        </p:nvSpPr>
        <p:spPr>
          <a:xfrm>
            <a:off x="6278400" y="1818000"/>
            <a:ext cx="2505600" cy="4284000"/>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Fire spalter (tekst/billede)</a:t>
            </a:r>
          </a:p>
          <a:p>
            <a:pPr lvl="0"/>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5" name="Content Placeholder 17">
            <a:extLst>
              <a:ext uri="{FF2B5EF4-FFF2-40B4-BE49-F238E27FC236}">
                <a16:creationId xmlns:a16="http://schemas.microsoft.com/office/drawing/2014/main" id="{05244590-E9D2-4C41-904B-948D1D430681}"/>
              </a:ext>
            </a:extLst>
          </p:cNvPr>
          <p:cNvSpPr>
            <a:spLocks noGrp="1"/>
          </p:cNvSpPr>
          <p:nvPr>
            <p:ph sz="quarter" idx="21" hasCustomPrompt="1"/>
          </p:nvPr>
        </p:nvSpPr>
        <p:spPr>
          <a:xfrm>
            <a:off x="9143999" y="1818000"/>
            <a:ext cx="2506664" cy="4284000"/>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Fire spalter (tekst/billede)</a:t>
            </a:r>
          </a:p>
          <a:p>
            <a:pPr lvl="0"/>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5576451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odelt vandre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7288213"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p:nvPr>
        </p:nvSpPr>
        <p:spPr>
          <a:xfrm>
            <a:off x="539749" y="2127600"/>
            <a:ext cx="7288213" cy="1726195"/>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7288213"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5" name="Picture Placeholder 4">
            <a:extLst>
              <a:ext uri="{FF2B5EF4-FFF2-40B4-BE49-F238E27FC236}">
                <a16:creationId xmlns:a16="http://schemas.microsoft.com/office/drawing/2014/main" id="{0211BB3E-7AF2-4B2A-8F0D-B71E8D63B405}"/>
              </a:ext>
            </a:extLst>
          </p:cNvPr>
          <p:cNvSpPr>
            <a:spLocks noGrp="1"/>
          </p:cNvSpPr>
          <p:nvPr>
            <p:ph type="pic" sz="quarter" idx="24" hasCustomPrompt="1"/>
          </p:nvPr>
        </p:nvSpPr>
        <p:spPr>
          <a:xfrm>
            <a:off x="539750" y="4374000"/>
            <a:ext cx="7288212" cy="1726763"/>
          </a:xfrm>
          <a:solidFill>
            <a:schemeClr val="bg2"/>
          </a:solidFill>
        </p:spPr>
        <p:txBody>
          <a:bodyPr tIns="648000" anchor="ctr" anchorCtr="0"/>
          <a:lstStyle>
            <a:lvl1pPr marL="0" indent="0" algn="ctr">
              <a:buNone/>
              <a:defRPr/>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6779746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odelt vandret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7288213"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hasCustomPrompt="1"/>
          </p:nvPr>
        </p:nvSpPr>
        <p:spPr>
          <a:xfrm>
            <a:off x="539749" y="2127600"/>
            <a:ext cx="7288213" cy="1726195"/>
          </a:xfrm>
        </p:spPr>
        <p:txBody>
          <a:bodyPr/>
          <a:lstStyle>
            <a:lvl1pPr>
              <a:defRPr/>
            </a:lvl1pPr>
          </a:lstStyle>
          <a:p>
            <a:pPr lvl="0"/>
            <a:r>
              <a:rPr lang="da-DK"/>
              <a:t>Klik for at tilføje tekst eller klik på tabel-/graf-/SmartArt- eller video-ikon for at indsætte objekt. For at indsætte billede, skift til layout: Todelt vandret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7288213"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539750" y="4374000"/>
            <a:ext cx="7288213" cy="1726763"/>
          </a:xfrm>
        </p:spPr>
        <p:txBody>
          <a:bodyPr/>
          <a:lstStyle>
            <a:lvl1pPr>
              <a:defRPr/>
            </a:lvl1pPr>
          </a:lstStyle>
          <a:p>
            <a:pPr lvl="0"/>
            <a:r>
              <a:rPr lang="da-DK"/>
              <a:t>Klik for at tilføje tekst eller klik på tabel-/graf-/SmartArt- eller video-ikon for at indsætte objekt. For at indsætte billede, skift til layout: Todelt vandret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Tree>
    <p:extLst>
      <p:ext uri="{BB962C8B-B14F-4D97-AF65-F5344CB8AC3E}">
        <p14:creationId xmlns:p14="http://schemas.microsoft.com/office/powerpoint/2010/main" val="6754676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iredel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5375275"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p:nvPr>
        </p:nvSpPr>
        <p:spPr>
          <a:xfrm>
            <a:off x="539749" y="2127600"/>
            <a:ext cx="5375275" cy="1726195"/>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5375275"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p:nvPr>
        </p:nvSpPr>
        <p:spPr>
          <a:xfrm>
            <a:off x="539750" y="4374000"/>
            <a:ext cx="5375275" cy="172676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B530FE3F-5282-4744-877A-A634FBB00B5F}"/>
              </a:ext>
            </a:extLst>
          </p:cNvPr>
          <p:cNvSpPr>
            <a:spLocks noGrp="1"/>
          </p:cNvSpPr>
          <p:nvPr>
            <p:ph type="body" sz="quarter" idx="24" hasCustomPrompt="1"/>
          </p:nvPr>
        </p:nvSpPr>
        <p:spPr>
          <a:xfrm>
            <a:off x="6278400" y="1818000"/>
            <a:ext cx="5375274"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7" name="Picture Placeholder 4">
            <a:extLst>
              <a:ext uri="{FF2B5EF4-FFF2-40B4-BE49-F238E27FC236}">
                <a16:creationId xmlns:a16="http://schemas.microsoft.com/office/drawing/2014/main" id="{08F3914E-65A0-4EF4-BC3E-05E31CBEA432}"/>
              </a:ext>
            </a:extLst>
          </p:cNvPr>
          <p:cNvSpPr>
            <a:spLocks noGrp="1"/>
          </p:cNvSpPr>
          <p:nvPr>
            <p:ph type="pic" sz="quarter" idx="26" hasCustomPrompt="1"/>
          </p:nvPr>
        </p:nvSpPr>
        <p:spPr>
          <a:xfrm>
            <a:off x="6278400" y="2127600"/>
            <a:ext cx="5372263" cy="1726763"/>
          </a:xfrm>
          <a:solidFill>
            <a:schemeClr val="bg2"/>
          </a:solidFill>
        </p:spPr>
        <p:txBody>
          <a:bodyPr tIns="648000" anchor="ctr" anchorCtr="0"/>
          <a:lstStyle>
            <a:lvl1pPr marL="0" indent="0" algn="ctr">
              <a:buNone/>
              <a:defRPr/>
            </a:lvl1pPr>
          </a:lstStyle>
          <a:p>
            <a:r>
              <a:rPr lang="da-DK" noProof="0"/>
              <a:t>Klik på ikonet for at tilføje billede eller grafik</a:t>
            </a:r>
          </a:p>
        </p:txBody>
      </p:sp>
      <p:sp>
        <p:nvSpPr>
          <p:cNvPr id="16" name="Text Placeholder 15">
            <a:extLst>
              <a:ext uri="{FF2B5EF4-FFF2-40B4-BE49-F238E27FC236}">
                <a16:creationId xmlns:a16="http://schemas.microsoft.com/office/drawing/2014/main" id="{57BA458F-92B4-42DB-9492-D5F93E57E7CF}"/>
              </a:ext>
            </a:extLst>
          </p:cNvPr>
          <p:cNvSpPr>
            <a:spLocks noGrp="1"/>
          </p:cNvSpPr>
          <p:nvPr>
            <p:ph type="body" sz="quarter" idx="25" hasCustomPrompt="1"/>
          </p:nvPr>
        </p:nvSpPr>
        <p:spPr>
          <a:xfrm>
            <a:off x="6278400" y="4062920"/>
            <a:ext cx="5354638"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8" name="Picture Placeholder 4">
            <a:extLst>
              <a:ext uri="{FF2B5EF4-FFF2-40B4-BE49-F238E27FC236}">
                <a16:creationId xmlns:a16="http://schemas.microsoft.com/office/drawing/2014/main" id="{CAA627EE-4EB1-4BF9-AFE0-370BB193F2DF}"/>
              </a:ext>
            </a:extLst>
          </p:cNvPr>
          <p:cNvSpPr>
            <a:spLocks noGrp="1"/>
          </p:cNvSpPr>
          <p:nvPr>
            <p:ph type="pic" sz="quarter" idx="27" hasCustomPrompt="1"/>
          </p:nvPr>
        </p:nvSpPr>
        <p:spPr>
          <a:xfrm>
            <a:off x="6278400" y="4374000"/>
            <a:ext cx="5372263" cy="1726763"/>
          </a:xfrm>
          <a:solidFill>
            <a:schemeClr val="bg2"/>
          </a:solidFill>
        </p:spPr>
        <p:txBody>
          <a:bodyPr tIns="648000" anchor="ctr" anchorCtr="0"/>
          <a:lstStyle>
            <a:lvl1pPr marL="0" indent="0" algn="ctr">
              <a:buNone/>
              <a:defRPr/>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8067218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iredelt (tekst/grafer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4" name="Text Placeholder 3">
            <a:extLst>
              <a:ext uri="{FF2B5EF4-FFF2-40B4-BE49-F238E27FC236}">
                <a16:creationId xmlns:a16="http://schemas.microsoft.com/office/drawing/2014/main" id="{5CD6E677-EECA-480F-ADE2-F0FCF30478D9}"/>
              </a:ext>
            </a:extLst>
          </p:cNvPr>
          <p:cNvSpPr>
            <a:spLocks noGrp="1"/>
          </p:cNvSpPr>
          <p:nvPr>
            <p:ph type="body" sz="quarter" idx="22" hasCustomPrompt="1"/>
          </p:nvPr>
        </p:nvSpPr>
        <p:spPr>
          <a:xfrm>
            <a:off x="539750" y="1818000"/>
            <a:ext cx="5375275"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7" name="Content Placeholder 2"/>
          <p:cNvSpPr>
            <a:spLocks noGrp="1"/>
          </p:cNvSpPr>
          <p:nvPr>
            <p:ph sz="quarter" idx="13" hasCustomPrompt="1"/>
          </p:nvPr>
        </p:nvSpPr>
        <p:spPr>
          <a:xfrm>
            <a:off x="539749" y="2127600"/>
            <a:ext cx="5375275" cy="1726195"/>
          </a:xfrm>
        </p:spPr>
        <p:txBody>
          <a:bodyPr/>
          <a:lstStyle>
            <a:lvl1pPr>
              <a:defRPr/>
            </a:lvl1pPr>
          </a:lstStyle>
          <a:p>
            <a:pPr lvl="0"/>
            <a:r>
              <a:rPr lang="da-DK"/>
              <a:t>Klik for at tilføje tekst eller klik på tabel-/graf-/SmartArt- eller video-ikon for at indsætte objekt. For at indsætte billede, skift til layout: Firdelt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6" name="Text Placeholder 5">
            <a:extLst>
              <a:ext uri="{FF2B5EF4-FFF2-40B4-BE49-F238E27FC236}">
                <a16:creationId xmlns:a16="http://schemas.microsoft.com/office/drawing/2014/main" id="{76644B7F-9548-4E80-88EF-1FF0DA0DF782}"/>
              </a:ext>
            </a:extLst>
          </p:cNvPr>
          <p:cNvSpPr>
            <a:spLocks noGrp="1"/>
          </p:cNvSpPr>
          <p:nvPr>
            <p:ph type="body" sz="quarter" idx="23" hasCustomPrompt="1"/>
          </p:nvPr>
        </p:nvSpPr>
        <p:spPr>
          <a:xfrm>
            <a:off x="539750" y="4062920"/>
            <a:ext cx="5375275"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539750" y="4374000"/>
            <a:ext cx="5375275" cy="1726763"/>
          </a:xfrm>
        </p:spPr>
        <p:txBody>
          <a:bodyPr/>
          <a:lstStyle>
            <a:lvl1pPr>
              <a:defRPr/>
            </a:lvl1pPr>
          </a:lstStyle>
          <a:p>
            <a:pPr lvl="0"/>
            <a:r>
              <a:rPr lang="da-DK"/>
              <a:t>Klik for at tilføje tekst eller klik på tabel-/graf-/SmartArt- eller video-ikon for at indsætte objekt. For at indsætte billede, skift til layout: Firdelt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5" name="Text Placeholder 4">
            <a:extLst>
              <a:ext uri="{FF2B5EF4-FFF2-40B4-BE49-F238E27FC236}">
                <a16:creationId xmlns:a16="http://schemas.microsoft.com/office/drawing/2014/main" id="{B530FE3F-5282-4744-877A-A634FBB00B5F}"/>
              </a:ext>
            </a:extLst>
          </p:cNvPr>
          <p:cNvSpPr>
            <a:spLocks noGrp="1"/>
          </p:cNvSpPr>
          <p:nvPr>
            <p:ph type="body" sz="quarter" idx="24" hasCustomPrompt="1"/>
          </p:nvPr>
        </p:nvSpPr>
        <p:spPr>
          <a:xfrm>
            <a:off x="6278400" y="1818000"/>
            <a:ext cx="5375274" cy="281528"/>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4" name="Content Placeholder 15">
            <a:extLst>
              <a:ext uri="{FF2B5EF4-FFF2-40B4-BE49-F238E27FC236}">
                <a16:creationId xmlns:a16="http://schemas.microsoft.com/office/drawing/2014/main" id="{76EEC813-1AA2-40B5-98B4-D25FA0A0A659}"/>
              </a:ext>
            </a:extLst>
          </p:cNvPr>
          <p:cNvSpPr>
            <a:spLocks noGrp="1"/>
          </p:cNvSpPr>
          <p:nvPr>
            <p:ph sz="quarter" idx="20" hasCustomPrompt="1"/>
          </p:nvPr>
        </p:nvSpPr>
        <p:spPr>
          <a:xfrm>
            <a:off x="6278400" y="2127600"/>
            <a:ext cx="5375275" cy="1728000"/>
          </a:xfrm>
        </p:spPr>
        <p:txBody>
          <a:bodyPr/>
          <a:lstStyle>
            <a:lvl1pPr>
              <a:defRPr/>
            </a:lvl1pPr>
          </a:lstStyle>
          <a:p>
            <a:pPr lvl="0"/>
            <a:r>
              <a:rPr lang="da-DK"/>
              <a:t>Klik for at tilføje tekst eller klik på tabel-/graf-/SmartArt- eller video-ikon for at indsætte objekt. For at indsætte billede, skift til layout: Firdelt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6" name="Text Placeholder 15">
            <a:extLst>
              <a:ext uri="{FF2B5EF4-FFF2-40B4-BE49-F238E27FC236}">
                <a16:creationId xmlns:a16="http://schemas.microsoft.com/office/drawing/2014/main" id="{57BA458F-92B4-42DB-9492-D5F93E57E7CF}"/>
              </a:ext>
            </a:extLst>
          </p:cNvPr>
          <p:cNvSpPr>
            <a:spLocks noGrp="1"/>
          </p:cNvSpPr>
          <p:nvPr>
            <p:ph type="body" sz="quarter" idx="25" hasCustomPrompt="1"/>
          </p:nvPr>
        </p:nvSpPr>
        <p:spPr>
          <a:xfrm>
            <a:off x="6278400" y="4062920"/>
            <a:ext cx="5354638" cy="280800"/>
          </a:xfrm>
        </p:spPr>
        <p:txBody>
          <a:bodyPr/>
          <a:lstStyle>
            <a:lvl1pPr marL="0" indent="0">
              <a:buNone/>
              <a:defRPr sz="1500" b="1"/>
            </a:lvl1pPr>
            <a:lvl2pPr marL="0" indent="0">
              <a:buNone/>
              <a:defRPr sz="1500" b="1"/>
            </a:lvl2pPr>
            <a:lvl3pPr marL="0" indent="0">
              <a:buNone/>
              <a:defRPr sz="1500" b="1"/>
            </a:lvl3pPr>
            <a:lvl4pPr>
              <a:buNone/>
              <a:defRPr sz="1500" b="1"/>
            </a:lvl4pPr>
            <a:lvl5pPr>
              <a:buNone/>
              <a:defRPr sz="1500" b="1"/>
            </a:lvl5pPr>
          </a:lstStyle>
          <a:p>
            <a:pPr lvl="0"/>
            <a:r>
              <a:rPr lang="da-DK"/>
              <a:t>Klik for at tilføje overskrift i en linje </a:t>
            </a:r>
          </a:p>
        </p:txBody>
      </p:sp>
      <p:sp>
        <p:nvSpPr>
          <p:cNvPr id="15" name="Content Placeholder 17">
            <a:extLst>
              <a:ext uri="{FF2B5EF4-FFF2-40B4-BE49-F238E27FC236}">
                <a16:creationId xmlns:a16="http://schemas.microsoft.com/office/drawing/2014/main" id="{05244590-E9D2-4C41-904B-948D1D430681}"/>
              </a:ext>
            </a:extLst>
          </p:cNvPr>
          <p:cNvSpPr>
            <a:spLocks noGrp="1"/>
          </p:cNvSpPr>
          <p:nvPr>
            <p:ph sz="quarter" idx="21" hasCustomPrompt="1"/>
          </p:nvPr>
        </p:nvSpPr>
        <p:spPr>
          <a:xfrm>
            <a:off x="6278400" y="4374000"/>
            <a:ext cx="5375276" cy="1728000"/>
          </a:xfrm>
        </p:spPr>
        <p:txBody>
          <a:bodyPr/>
          <a:lstStyle>
            <a:lvl1pPr>
              <a:defRPr/>
            </a:lvl1pPr>
          </a:lstStyle>
          <a:p>
            <a:pPr lvl="0"/>
            <a:r>
              <a:rPr lang="da-DK"/>
              <a:t>Klik for at tilføje tekst eller klik på tabel-/graf-/SmartArt- eller video-ikon for at indsætte objekt. For at indsætte billede, skift til layout: Firdelt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7108768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Tom (sidefo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BAAFAF0F-3659-4911-B7AE-77656B8BE361}"/>
              </a:ext>
            </a:extLst>
          </p:cNvPr>
          <p:cNvSpPr>
            <a:spLocks noGrp="1"/>
          </p:cNvSpPr>
          <p:nvPr>
            <p:ph type="dt" sz="half" idx="10"/>
          </p:nvPr>
        </p:nvSpPr>
        <p:spPr/>
        <p:txBody>
          <a:bodyPr/>
          <a:lstStyle/>
          <a:p>
            <a:endParaRPr lang="da-DK"/>
          </a:p>
        </p:txBody>
      </p:sp>
      <p:sp>
        <p:nvSpPr>
          <p:cNvPr id="6" name="Pladsholder til sidefod 5">
            <a:extLst>
              <a:ext uri="{FF2B5EF4-FFF2-40B4-BE49-F238E27FC236}">
                <a16:creationId xmlns:a16="http://schemas.microsoft.com/office/drawing/2014/main" id="{DC16EBAB-7232-47BA-835B-C36905EFBD1B}"/>
              </a:ext>
            </a:extLst>
          </p:cNvPr>
          <p:cNvSpPr>
            <a:spLocks noGrp="1"/>
          </p:cNvSpPr>
          <p:nvPr>
            <p:ph type="ftr" sz="quarter" idx="11"/>
          </p:nvPr>
        </p:nvSpPr>
        <p:spPr/>
        <p:txBody>
          <a:bodyPr/>
          <a:lstStyle/>
          <a:p>
            <a:r>
              <a:rPr lang="da-DK"/>
              <a:t>Temamøde om ICS2 for sø-, vej- og jernbanetransport 25. september 2024</a:t>
            </a:r>
          </a:p>
        </p:txBody>
      </p:sp>
      <p:sp>
        <p:nvSpPr>
          <p:cNvPr id="7" name="Pladsholder til slidenummer 6">
            <a:extLst>
              <a:ext uri="{FF2B5EF4-FFF2-40B4-BE49-F238E27FC236}">
                <a16:creationId xmlns:a16="http://schemas.microsoft.com/office/drawing/2014/main" id="{19256C37-8FF7-4672-A8A4-7670C8BA3BD7}"/>
              </a:ext>
            </a:extLst>
          </p:cNvPr>
          <p:cNvSpPr>
            <a:spLocks noGrp="1"/>
          </p:cNvSpPr>
          <p:nvPr>
            <p:ph type="sldNum" sz="quarter" idx="12"/>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716402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pic>
        <p:nvPicPr>
          <p:cNvPr id="2050" name="Picture 2" descr="C:\Users\MTC\AppData\Local\Temp\SNAGHTML8bdd87d.PNG">
            <a:extLst>
              <a:ext uri="{FF2B5EF4-FFF2-40B4-BE49-F238E27FC236}">
                <a16:creationId xmlns:a16="http://schemas.microsoft.com/office/drawing/2014/main" id="{629DC095-C097-45E6-BE9C-B70B4282566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05929" y="1871662"/>
            <a:ext cx="2836099" cy="1415173"/>
          </a:xfrm>
          <a:prstGeom prst="rect">
            <a:avLst/>
          </a:prstGeom>
          <a:noFill/>
          <a:extLst>
            <a:ext uri="{909E8E84-426E-40DD-AFC4-6F175D3DCCD1}">
              <a14:hiddenFill xmlns:a14="http://schemas.microsoft.com/office/drawing/2010/main">
                <a:solidFill>
                  <a:srgbClr val="FFFFFF"/>
                </a:solidFill>
              </a14:hiddenFill>
            </a:ext>
          </a:extLst>
        </p:spPr>
      </p:pic>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a:t>
            </a:r>
          </a:p>
        </p:txBody>
      </p:sp>
      <p:sp>
        <p:nvSpPr>
          <p:cNvPr id="29" name="Text Box 2"/>
          <p:cNvSpPr txBox="1">
            <a:spLocks noChangeArrowheads="1"/>
          </p:cNvSpPr>
          <p:nvPr userDrawn="1"/>
        </p:nvSpPr>
        <p:spPr bwMode="auto">
          <a:xfrm>
            <a:off x="539752" y="1815926"/>
            <a:ext cx="1938706"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800"/>
              </a:spcAft>
              <a:defRPr/>
            </a:pPr>
            <a:r>
              <a:rPr lang="da-DK" sz="1100" b="1" noProof="1">
                <a:latin typeface="Arial" panose="020B0604020202020204" pitchFamily="34" charset="0"/>
                <a:cs typeface="Arial" panose="020B0604020202020204" pitchFamily="34" charset="0"/>
              </a:rPr>
              <a:t>Ny side</a:t>
            </a:r>
          </a:p>
          <a:p>
            <a:pPr>
              <a:spcAft>
                <a:spcPts val="800"/>
              </a:spcAft>
            </a:pPr>
            <a:r>
              <a:rPr lang="da-DK" sz="1000" b="1" kern="1200">
                <a:solidFill>
                  <a:schemeClr val="tx1"/>
                </a:solidFill>
                <a:effectLst/>
                <a:latin typeface="Arial" charset="0"/>
                <a:ea typeface="+mn-ea"/>
                <a:cs typeface="+mn-cs"/>
              </a:rPr>
              <a:t>Ny slide: </a:t>
            </a:r>
            <a:r>
              <a:rPr lang="da-DK" sz="1000" kern="1200">
                <a:solidFill>
                  <a:schemeClr val="tx1"/>
                </a:solidFill>
                <a:effectLst/>
                <a:latin typeface="Arial" charset="0"/>
                <a:ea typeface="+mn-ea"/>
                <a:cs typeface="+mn-cs"/>
              </a:rPr>
              <a:t>klik på </a:t>
            </a:r>
            <a:r>
              <a:rPr lang="da-DK" sz="1000" b="1" kern="1200">
                <a:solidFill>
                  <a:schemeClr val="tx1"/>
                </a:solidFill>
                <a:effectLst/>
                <a:latin typeface="Arial" charset="0"/>
                <a:ea typeface="+mn-ea"/>
                <a:cs typeface="+mn-cs"/>
              </a:rPr>
              <a:t>Ny slide</a:t>
            </a:r>
            <a:r>
              <a:rPr lang="da-DK" sz="1000" kern="1200">
                <a:solidFill>
                  <a:schemeClr val="tx1"/>
                </a:solidFill>
                <a:effectLst/>
                <a:latin typeface="Arial" charset="0"/>
                <a:ea typeface="+mn-ea"/>
                <a:cs typeface="+mn-cs"/>
              </a:rPr>
              <a:t> for at få samme layout som den foregående.</a:t>
            </a:r>
          </a:p>
          <a:p>
            <a:pPr>
              <a:spcAft>
                <a:spcPts val="800"/>
              </a:spcAft>
            </a:pPr>
            <a:r>
              <a:rPr lang="da-DK" sz="1000" b="1" kern="1200">
                <a:solidFill>
                  <a:schemeClr val="tx1"/>
                </a:solidFill>
                <a:effectLst/>
                <a:latin typeface="Arial" charset="0"/>
                <a:ea typeface="+mn-ea"/>
                <a:cs typeface="+mn-cs"/>
              </a:rPr>
              <a:t>Layout: </a:t>
            </a:r>
            <a:r>
              <a:rPr lang="da-DK" sz="1000" kern="1200">
                <a:solidFill>
                  <a:schemeClr val="tx1"/>
                </a:solidFill>
                <a:effectLst/>
                <a:latin typeface="Arial" charset="0"/>
                <a:ea typeface="+mn-ea"/>
                <a:cs typeface="+mn-cs"/>
              </a:rPr>
              <a:t>klik på </a:t>
            </a:r>
            <a:r>
              <a:rPr lang="da-DK" sz="1000" b="1" kern="1200">
                <a:solidFill>
                  <a:schemeClr val="tx1"/>
                </a:solidFill>
                <a:effectLst/>
                <a:latin typeface="Arial" charset="0"/>
                <a:ea typeface="+mn-ea"/>
                <a:cs typeface="+mn-cs"/>
              </a:rPr>
              <a:t>Layout</a:t>
            </a:r>
            <a:r>
              <a:rPr lang="da-DK" sz="1000" kern="1200">
                <a:solidFill>
                  <a:schemeClr val="tx1"/>
                </a:solidFill>
                <a:effectLst/>
                <a:latin typeface="Arial" charset="0"/>
                <a:ea typeface="+mn-ea"/>
                <a:cs typeface="+mn-cs"/>
              </a:rPr>
              <a:t> for at vælge et andet layout.</a:t>
            </a:r>
            <a:endParaRPr lang="da-DK" sz="900"/>
          </a:p>
          <a:p>
            <a:pPr eaLnBrk="1" hangingPunct="1">
              <a:spcAft>
                <a:spcPts val="600"/>
              </a:spcAft>
              <a:defRPr/>
            </a:pPr>
            <a:endParaRPr lang="da-DK" sz="1000" b="1" noProof="1">
              <a:latin typeface="Arial" panose="020B0604020202020204" pitchFamily="34" charset="0"/>
              <a:cs typeface="Arial" panose="020B0604020202020204" pitchFamily="34" charset="0"/>
            </a:endParaRPr>
          </a:p>
          <a:p>
            <a:pPr eaLnBrk="1" hangingPunct="1">
              <a:spcAft>
                <a:spcPts val="800"/>
              </a:spcAft>
              <a:defRPr/>
            </a:pPr>
            <a:r>
              <a:rPr lang="da-DK" sz="1100" b="1" baseline="0" noProof="1">
                <a:latin typeface="Arial" panose="020B0604020202020204" pitchFamily="34" charset="0"/>
                <a:cs typeface="Arial" panose="020B0604020202020204" pitchFamily="34" charset="0"/>
              </a:rPr>
              <a:t>Tekst</a:t>
            </a:r>
            <a:endParaRPr lang="da-DK" sz="1100" b="1" noProof="1">
              <a:latin typeface="Arial" panose="020B0604020202020204" pitchFamily="34" charset="0"/>
              <a:cs typeface="Arial" panose="020B0604020202020204" pitchFamily="34" charset="0"/>
            </a:endParaRPr>
          </a:p>
          <a:p>
            <a:pPr>
              <a:spcAft>
                <a:spcPts val="800"/>
              </a:spcAft>
            </a:pPr>
            <a:r>
              <a:rPr lang="da-DK" sz="1000" kern="1200">
                <a:solidFill>
                  <a:schemeClr val="tx1"/>
                </a:solidFill>
                <a:effectLst/>
                <a:latin typeface="Arial" charset="0"/>
                <a:ea typeface="+mn-ea"/>
                <a:cs typeface="+mn-cs"/>
              </a:rPr>
              <a:t>Brug </a:t>
            </a:r>
            <a:r>
              <a:rPr lang="da-DK" sz="1000" b="1" kern="1200">
                <a:solidFill>
                  <a:schemeClr val="tx1"/>
                </a:solidFill>
                <a:effectLst/>
                <a:latin typeface="Arial" charset="0"/>
                <a:ea typeface="+mn-ea"/>
                <a:cs typeface="+mn-cs"/>
              </a:rPr>
              <a:t>TAB</a:t>
            </a:r>
            <a:r>
              <a:rPr lang="da-DK" sz="1000" kern="1200">
                <a:solidFill>
                  <a:schemeClr val="tx1"/>
                </a:solidFill>
                <a:effectLst/>
                <a:latin typeface="Arial" charset="0"/>
                <a:ea typeface="+mn-ea"/>
                <a:cs typeface="+mn-cs"/>
              </a:rPr>
              <a:t> for at gå frem i </a:t>
            </a:r>
            <a:r>
              <a:rPr lang="da-DK" sz="1000" kern="1200" err="1">
                <a:solidFill>
                  <a:schemeClr val="tx1"/>
                </a:solidFill>
                <a:effectLst/>
                <a:latin typeface="Arial" charset="0"/>
                <a:ea typeface="+mn-ea"/>
                <a:cs typeface="+mn-cs"/>
              </a:rPr>
              <a:t>tekstniveauer</a:t>
            </a:r>
            <a:r>
              <a:rPr lang="da-DK" sz="1000" kern="1200">
                <a:solidFill>
                  <a:schemeClr val="tx1"/>
                </a:solidFill>
                <a:effectLst/>
                <a:latin typeface="Arial" charset="0"/>
                <a:ea typeface="+mn-ea"/>
                <a:cs typeface="+mn-cs"/>
              </a:rPr>
              <a:t>.</a:t>
            </a:r>
          </a:p>
          <a:p>
            <a:pPr>
              <a:spcAft>
                <a:spcPts val="800"/>
              </a:spcAft>
            </a:pPr>
            <a:r>
              <a:rPr lang="da-DK" sz="1000" kern="1200">
                <a:solidFill>
                  <a:schemeClr val="tx1"/>
                </a:solidFill>
                <a:effectLst/>
                <a:latin typeface="Arial" charset="0"/>
                <a:ea typeface="+mn-ea"/>
                <a:cs typeface="+mn-cs"/>
              </a:rPr>
              <a:t>Brug </a:t>
            </a:r>
            <a:r>
              <a:rPr lang="da-DK" sz="1000" b="1" kern="1200">
                <a:solidFill>
                  <a:schemeClr val="tx1"/>
                </a:solidFill>
                <a:effectLst/>
                <a:latin typeface="Arial" charset="0"/>
                <a:ea typeface="+mn-ea"/>
                <a:cs typeface="+mn-cs"/>
              </a:rPr>
              <a:t>SHIFT+TAB</a:t>
            </a:r>
            <a:r>
              <a:rPr lang="da-DK" sz="1000" kern="1200">
                <a:solidFill>
                  <a:schemeClr val="tx1"/>
                </a:solidFill>
                <a:effectLst/>
                <a:latin typeface="Arial" charset="0"/>
                <a:ea typeface="+mn-ea"/>
                <a:cs typeface="+mn-cs"/>
              </a:rPr>
              <a:t> for at gå tilbage i </a:t>
            </a:r>
            <a:r>
              <a:rPr lang="da-DK" sz="1000" kern="1200" err="1">
                <a:solidFill>
                  <a:schemeClr val="tx1"/>
                </a:solidFill>
                <a:effectLst/>
                <a:latin typeface="Arial" charset="0"/>
                <a:ea typeface="+mn-ea"/>
                <a:cs typeface="+mn-cs"/>
              </a:rPr>
              <a:t>tekstniveauer</a:t>
            </a:r>
            <a:r>
              <a:rPr lang="da-DK" sz="1000" kern="1200">
                <a:solidFill>
                  <a:schemeClr val="tx1"/>
                </a:solidFill>
                <a:effectLst/>
                <a:latin typeface="Arial" charset="0"/>
                <a:ea typeface="+mn-ea"/>
                <a:cs typeface="+mn-cs"/>
              </a:rPr>
              <a:t>.</a:t>
            </a:r>
          </a:p>
          <a:p>
            <a:pPr>
              <a:spcAft>
                <a:spcPts val="800"/>
              </a:spcAft>
            </a:pPr>
            <a:r>
              <a:rPr lang="da-DK" sz="1000" b="1" kern="1200">
                <a:solidFill>
                  <a:schemeClr val="tx1"/>
                </a:solidFill>
                <a:effectLst/>
                <a:latin typeface="Arial" charset="0"/>
                <a:ea typeface="+mn-ea"/>
                <a:cs typeface="+mn-cs"/>
              </a:rPr>
              <a:t>Forøg </a:t>
            </a:r>
            <a:r>
              <a:rPr lang="da-DK" sz="1000" kern="1200">
                <a:solidFill>
                  <a:schemeClr val="tx1"/>
                </a:solidFill>
                <a:effectLst/>
                <a:latin typeface="Arial" charset="0"/>
                <a:ea typeface="+mn-ea"/>
                <a:cs typeface="+mn-cs"/>
              </a:rPr>
              <a:t>og </a:t>
            </a:r>
            <a:r>
              <a:rPr lang="da-DK" sz="1000" b="1" kern="1200">
                <a:solidFill>
                  <a:schemeClr val="tx1"/>
                </a:solidFill>
                <a:effectLst/>
                <a:latin typeface="Arial" charset="0"/>
                <a:ea typeface="+mn-ea"/>
                <a:cs typeface="+mn-cs"/>
              </a:rPr>
              <a:t>Formindsk </a:t>
            </a:r>
            <a:r>
              <a:rPr lang="da-DK" sz="1000" kern="1200">
                <a:solidFill>
                  <a:schemeClr val="tx1"/>
                </a:solidFill>
                <a:effectLst/>
                <a:latin typeface="Arial" charset="0"/>
                <a:ea typeface="+mn-ea"/>
                <a:cs typeface="+mn-cs"/>
              </a:rPr>
              <a:t>listeniveau kan bruges som alternativ.</a:t>
            </a:r>
          </a:p>
        </p:txBody>
      </p:sp>
      <p:sp>
        <p:nvSpPr>
          <p:cNvPr id="21" name="Text Box 3"/>
          <p:cNvSpPr txBox="1">
            <a:spLocks noChangeArrowheads="1"/>
          </p:cNvSpPr>
          <p:nvPr userDrawn="1"/>
        </p:nvSpPr>
        <p:spPr bwMode="auto">
          <a:xfrm>
            <a:off x="3806721" y="1815926"/>
            <a:ext cx="2332044" cy="464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800"/>
              </a:spcAft>
              <a:defRPr/>
            </a:pPr>
            <a:r>
              <a:rPr lang="da-DK" sz="1100" b="1" noProof="1">
                <a:solidFill>
                  <a:schemeClr val="tx1"/>
                </a:solidFill>
                <a:latin typeface="Arial" panose="020B0604020202020204" pitchFamily="34" charset="0"/>
                <a:cs typeface="Arial" panose="020B0604020202020204" pitchFamily="34" charset="0"/>
              </a:rPr>
              <a:t>Billeder og grafik</a:t>
            </a:r>
          </a:p>
          <a:p>
            <a:pPr>
              <a:spcAft>
                <a:spcPts val="800"/>
              </a:spcAft>
            </a:pPr>
            <a:r>
              <a:rPr lang="da-DK" sz="1000" kern="1200">
                <a:solidFill>
                  <a:schemeClr val="tx1"/>
                </a:solidFill>
                <a:effectLst/>
                <a:latin typeface="Arial" charset="0"/>
                <a:ea typeface="+mn-ea"/>
                <a:cs typeface="+mn-cs"/>
              </a:rPr>
              <a:t>Du kan indsætte billeder og grafikker for at gøre din præsentation inspirerende.  </a:t>
            </a:r>
          </a:p>
          <a:p>
            <a:pPr>
              <a:spcAft>
                <a:spcPts val="1600"/>
              </a:spcAft>
            </a:pPr>
            <a:r>
              <a:rPr lang="da-DK" sz="1000" kern="1200">
                <a:solidFill>
                  <a:schemeClr val="tx1"/>
                </a:solidFill>
                <a:effectLst/>
                <a:latin typeface="Arial" charset="0"/>
                <a:ea typeface="+mn-ea"/>
                <a:cs typeface="+mn-cs"/>
              </a:rPr>
              <a:t>Områder til billeder/grafikker er markeret med en sandfarvet baggrund (billedpladsholder).</a:t>
            </a:r>
          </a:p>
          <a:p>
            <a:pPr>
              <a:spcAft>
                <a:spcPts val="800"/>
              </a:spcAft>
            </a:pPr>
            <a:r>
              <a:rPr lang="da-DK" sz="1000" b="1" kern="1200">
                <a:solidFill>
                  <a:schemeClr val="tx1"/>
                </a:solidFill>
                <a:effectLst/>
                <a:latin typeface="Arial" charset="0"/>
                <a:ea typeface="+mn-ea"/>
                <a:cs typeface="+mn-cs"/>
              </a:rPr>
              <a:t>Indsæt billede:</a:t>
            </a:r>
            <a:r>
              <a:rPr lang="da-DK" sz="1000" kern="1200">
                <a:solidFill>
                  <a:schemeClr val="tx1"/>
                </a:solidFill>
                <a:effectLst/>
                <a:latin typeface="Arial" charset="0"/>
                <a:ea typeface="+mn-ea"/>
                <a:cs typeface="+mn-cs"/>
              </a:rPr>
              <a:t> Klik på </a:t>
            </a:r>
            <a:r>
              <a:rPr lang="da-DK" sz="1000" b="1" kern="1200">
                <a:solidFill>
                  <a:schemeClr val="tx1"/>
                </a:solidFill>
                <a:effectLst/>
                <a:latin typeface="Arial" charset="0"/>
                <a:ea typeface="+mn-ea"/>
                <a:cs typeface="+mn-cs"/>
              </a:rPr>
              <a:t>Billedikonet</a:t>
            </a:r>
            <a:r>
              <a:rPr lang="da-DK" sz="1000" kern="1200">
                <a:solidFill>
                  <a:schemeClr val="tx1"/>
                </a:solidFill>
                <a:effectLst/>
                <a:latin typeface="Arial" charset="0"/>
                <a:ea typeface="+mn-ea"/>
                <a:cs typeface="+mn-cs"/>
              </a:rPr>
              <a:t> og indsæt et billede eller en grafik. </a:t>
            </a:r>
          </a:p>
          <a:p>
            <a:pPr>
              <a:spcAft>
                <a:spcPts val="800"/>
              </a:spcAft>
            </a:pPr>
            <a:r>
              <a:rPr lang="da-DK" sz="1000" b="1" kern="1200">
                <a:solidFill>
                  <a:schemeClr val="tx1"/>
                </a:solidFill>
                <a:effectLst/>
                <a:latin typeface="Arial" charset="0"/>
                <a:ea typeface="+mn-ea"/>
                <a:cs typeface="+mn-cs"/>
              </a:rPr>
              <a:t>Beskær billede: </a:t>
            </a:r>
            <a:r>
              <a:rPr lang="da-DK" sz="1000" kern="1200">
                <a:solidFill>
                  <a:schemeClr val="tx1"/>
                </a:solidFill>
                <a:effectLst/>
                <a:latin typeface="Arial" charset="0"/>
                <a:ea typeface="+mn-ea"/>
                <a:cs typeface="+mn-cs"/>
              </a:rPr>
              <a:t>Marker billedet, højreklik og vælg </a:t>
            </a:r>
            <a:r>
              <a:rPr lang="da-DK" sz="1000" b="1" kern="1200">
                <a:solidFill>
                  <a:schemeClr val="tx1"/>
                </a:solidFill>
                <a:effectLst/>
                <a:latin typeface="Arial" charset="0"/>
                <a:ea typeface="+mn-ea"/>
                <a:cs typeface="+mn-cs"/>
              </a:rPr>
              <a:t>Beskær</a:t>
            </a:r>
            <a:r>
              <a:rPr lang="da-DK" sz="1000" kern="1200">
                <a:solidFill>
                  <a:schemeClr val="tx1"/>
                </a:solidFill>
                <a:effectLst/>
                <a:latin typeface="Arial" charset="0"/>
                <a:ea typeface="+mn-ea"/>
                <a:cs typeface="+mn-cs"/>
              </a:rPr>
              <a:t>. </a:t>
            </a:r>
          </a:p>
          <a:p>
            <a:pPr>
              <a:spcAft>
                <a:spcPts val="800"/>
              </a:spcAft>
            </a:pPr>
            <a:r>
              <a:rPr lang="da-DK" sz="1000" b="1" kern="1200">
                <a:solidFill>
                  <a:schemeClr val="tx1"/>
                </a:solidFill>
                <a:effectLst/>
                <a:latin typeface="Arial" charset="0"/>
                <a:ea typeface="+mn-ea"/>
                <a:cs typeface="+mn-cs"/>
              </a:rPr>
              <a:t>Skaler billede</a:t>
            </a:r>
            <a:r>
              <a:rPr lang="da-DK" sz="1000" kern="1200">
                <a:solidFill>
                  <a:schemeClr val="tx1"/>
                </a:solidFill>
                <a:effectLst/>
                <a:latin typeface="Arial" charset="0"/>
                <a:ea typeface="+mn-ea"/>
                <a:cs typeface="+mn-cs"/>
              </a:rPr>
              <a:t>: Marker billedet, højreklik og vælg </a:t>
            </a:r>
            <a:r>
              <a:rPr lang="da-DK" sz="1000" b="1" kern="1200">
                <a:solidFill>
                  <a:schemeClr val="tx1"/>
                </a:solidFill>
                <a:effectLst/>
                <a:latin typeface="Arial" charset="0"/>
                <a:ea typeface="+mn-ea"/>
                <a:cs typeface="+mn-cs"/>
              </a:rPr>
              <a:t>Beskær</a:t>
            </a:r>
            <a:r>
              <a:rPr lang="da-DK" sz="1000" kern="1200">
                <a:solidFill>
                  <a:schemeClr val="tx1"/>
                </a:solidFill>
                <a:effectLst/>
                <a:latin typeface="Arial" charset="0"/>
                <a:ea typeface="+mn-ea"/>
                <a:cs typeface="+mn-cs"/>
              </a:rPr>
              <a:t>, hold </a:t>
            </a:r>
            <a:r>
              <a:rPr lang="da-DK" sz="1000" b="1" kern="1200">
                <a:solidFill>
                  <a:schemeClr val="tx1"/>
                </a:solidFill>
                <a:effectLst/>
                <a:latin typeface="Arial" charset="0"/>
                <a:ea typeface="+mn-ea"/>
                <a:cs typeface="+mn-cs"/>
              </a:rPr>
              <a:t>SHIFT</a:t>
            </a:r>
            <a:r>
              <a:rPr lang="da-DK" sz="1000" kern="1200">
                <a:solidFill>
                  <a:schemeClr val="tx1"/>
                </a:solidFill>
                <a:effectLst/>
                <a:latin typeface="Arial" charset="0"/>
                <a:ea typeface="+mn-ea"/>
                <a:cs typeface="+mn-cs"/>
              </a:rPr>
              <a:t> nede mens du trækker i billedets hjørner.</a:t>
            </a:r>
          </a:p>
          <a:p>
            <a:pPr>
              <a:spcAft>
                <a:spcPts val="800"/>
              </a:spcAft>
            </a:pPr>
            <a:r>
              <a:rPr lang="da-DK" sz="1000" b="1" kern="1200">
                <a:solidFill>
                  <a:schemeClr val="tx1"/>
                </a:solidFill>
                <a:effectLst/>
                <a:latin typeface="Arial" charset="0"/>
                <a:ea typeface="+mn-ea"/>
                <a:cs typeface="+mn-cs"/>
              </a:rPr>
              <a:t>Nulstil</a:t>
            </a:r>
            <a:r>
              <a:rPr lang="da-DK" sz="1000" kern="1200">
                <a:solidFill>
                  <a:schemeClr val="tx1"/>
                </a:solidFill>
                <a:effectLst/>
                <a:latin typeface="Arial" charset="0"/>
                <a:ea typeface="+mn-ea"/>
                <a:cs typeface="+mn-cs"/>
              </a:rPr>
              <a:t>: Klik på </a:t>
            </a:r>
            <a:r>
              <a:rPr lang="da-DK" sz="1000" b="1" kern="1200">
                <a:solidFill>
                  <a:schemeClr val="tx1"/>
                </a:solidFill>
                <a:effectLst/>
                <a:latin typeface="Arial" charset="0"/>
                <a:ea typeface="+mn-ea"/>
                <a:cs typeface="+mn-cs"/>
              </a:rPr>
              <a:t>Nulstil </a:t>
            </a:r>
            <a:r>
              <a:rPr lang="da-DK" sz="1000" kern="1200">
                <a:solidFill>
                  <a:schemeClr val="tx1"/>
                </a:solidFill>
                <a:effectLst/>
                <a:latin typeface="Arial" charset="0"/>
                <a:ea typeface="+mn-ea"/>
                <a:cs typeface="+mn-cs"/>
              </a:rPr>
              <a:t>for at nulstille placering, størrelse og formatering af pladsholdere til layoutets oprindelige design.</a:t>
            </a:r>
          </a:p>
          <a:p>
            <a:pPr>
              <a:spcAft>
                <a:spcPts val="800"/>
              </a:spcAft>
            </a:pPr>
            <a:r>
              <a:rPr lang="da-DK" sz="1000" b="1" i="1" kern="1200">
                <a:solidFill>
                  <a:schemeClr val="tx1"/>
                </a:solidFill>
                <a:effectLst/>
                <a:latin typeface="Arial" charset="0"/>
                <a:ea typeface="+mn-ea"/>
                <a:cs typeface="+mn-cs"/>
              </a:rPr>
              <a:t>Tip: </a:t>
            </a:r>
            <a:r>
              <a:rPr lang="da-DK" sz="1000" i="1" kern="1200">
                <a:solidFill>
                  <a:schemeClr val="tx1"/>
                </a:solidFill>
                <a:effectLst/>
                <a:latin typeface="Arial" charset="0"/>
                <a:ea typeface="+mn-ea"/>
                <a:cs typeface="+mn-cs"/>
              </a:rPr>
              <a:t>Hvis du sletter billedet og indsætter et nyt, kan billedet lægge sig foran tekst og grafik. Højreklik på billedet og vælg </a:t>
            </a:r>
            <a:r>
              <a:rPr lang="da-DK" sz="1000" b="1" i="1" kern="1200">
                <a:solidFill>
                  <a:schemeClr val="tx1"/>
                </a:solidFill>
                <a:effectLst/>
                <a:latin typeface="Arial" charset="0"/>
                <a:ea typeface="+mn-ea"/>
                <a:cs typeface="+mn-cs"/>
              </a:rPr>
              <a:t>Placer bagerst.</a:t>
            </a:r>
            <a:endParaRPr lang="da-DK" sz="1000" kern="1200">
              <a:solidFill>
                <a:schemeClr val="tx1"/>
              </a:solidFill>
              <a:effectLst/>
              <a:latin typeface="Arial" charset="0"/>
              <a:ea typeface="+mn-ea"/>
              <a:cs typeface="+mn-cs"/>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9739312" y="1815926"/>
            <a:ext cx="1911351" cy="28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800"/>
              </a:spcAft>
            </a:pPr>
            <a:r>
              <a:rPr lang="da-DK" sz="1100" b="1" kern="1200">
                <a:solidFill>
                  <a:schemeClr val="tx1"/>
                </a:solidFill>
                <a:effectLst/>
                <a:latin typeface="Arial" charset="0"/>
                <a:ea typeface="+mn-ea"/>
                <a:cs typeface="+mn-cs"/>
              </a:rPr>
              <a:t>Sidefod </a:t>
            </a:r>
            <a:endParaRPr lang="da-DK" sz="1100" kern="1200">
              <a:solidFill>
                <a:schemeClr val="tx1"/>
              </a:solidFill>
              <a:effectLst/>
              <a:latin typeface="Arial" charset="0"/>
              <a:ea typeface="+mn-ea"/>
              <a:cs typeface="+mn-cs"/>
            </a:endParaRPr>
          </a:p>
          <a:p>
            <a:pPr>
              <a:spcAft>
                <a:spcPts val="800"/>
              </a:spcAft>
            </a:pPr>
            <a:r>
              <a:rPr lang="da-DK" sz="1000" kern="1200">
                <a:solidFill>
                  <a:schemeClr val="tx1"/>
                </a:solidFill>
                <a:effectLst/>
                <a:latin typeface="Arial" charset="0"/>
                <a:ea typeface="+mn-ea"/>
                <a:cs typeface="+mn-cs"/>
              </a:rPr>
              <a:t>Stå i </a:t>
            </a:r>
            <a:r>
              <a:rPr lang="da-DK" sz="1000" b="1" kern="1200">
                <a:solidFill>
                  <a:schemeClr val="tx1"/>
                </a:solidFill>
                <a:effectLst/>
                <a:latin typeface="Arial" charset="0"/>
                <a:ea typeface="+mn-ea"/>
                <a:cs typeface="+mn-cs"/>
              </a:rPr>
              <a:t>Sidefoden</a:t>
            </a:r>
            <a:r>
              <a:rPr lang="da-DK" sz="1000" kern="1200">
                <a:solidFill>
                  <a:schemeClr val="tx1"/>
                </a:solidFill>
                <a:effectLst/>
                <a:latin typeface="Arial" charset="0"/>
                <a:ea typeface="+mn-ea"/>
                <a:cs typeface="+mn-cs"/>
              </a:rPr>
              <a:t> på side 2. </a:t>
            </a:r>
            <a:br>
              <a:rPr lang="da-DK" sz="1000" kern="1200">
                <a:solidFill>
                  <a:schemeClr val="tx1"/>
                </a:solidFill>
                <a:effectLst/>
                <a:latin typeface="Arial" charset="0"/>
                <a:ea typeface="+mn-ea"/>
                <a:cs typeface="+mn-cs"/>
              </a:rPr>
            </a:br>
            <a:r>
              <a:rPr lang="da-DK" sz="1000" kern="1200">
                <a:solidFill>
                  <a:schemeClr val="tx1"/>
                </a:solidFill>
                <a:effectLst/>
                <a:latin typeface="Arial" charset="0"/>
                <a:ea typeface="+mn-ea"/>
                <a:cs typeface="+mn-cs"/>
              </a:rPr>
              <a:t>I fanen </a:t>
            </a:r>
            <a:r>
              <a:rPr lang="da-DK" sz="1000" b="1" kern="1200">
                <a:solidFill>
                  <a:schemeClr val="tx1"/>
                </a:solidFill>
                <a:effectLst/>
                <a:latin typeface="Arial" charset="0"/>
                <a:ea typeface="+mn-ea"/>
                <a:cs typeface="+mn-cs"/>
              </a:rPr>
              <a:t>INDSÆT </a:t>
            </a:r>
            <a:r>
              <a:rPr lang="da-DK" sz="1000" kern="1200">
                <a:solidFill>
                  <a:schemeClr val="tx1"/>
                </a:solidFill>
                <a:effectLst/>
                <a:latin typeface="Arial" charset="0"/>
                <a:ea typeface="+mn-ea"/>
                <a:cs typeface="+mn-cs"/>
              </a:rPr>
              <a:t>vælger du </a:t>
            </a:r>
            <a:r>
              <a:rPr lang="da-DK" sz="1000" b="1" kern="1200">
                <a:solidFill>
                  <a:schemeClr val="tx1"/>
                </a:solidFill>
                <a:effectLst/>
                <a:latin typeface="Arial" charset="0"/>
                <a:ea typeface="+mn-ea"/>
                <a:cs typeface="+mn-cs"/>
              </a:rPr>
              <a:t>Sidehoved og sidefod </a:t>
            </a:r>
            <a:r>
              <a:rPr lang="da-DK" sz="1000" kern="1200">
                <a:solidFill>
                  <a:schemeClr val="tx1"/>
                </a:solidFill>
                <a:effectLst/>
                <a:latin typeface="Arial" charset="0"/>
                <a:ea typeface="+mn-ea"/>
                <a:cs typeface="+mn-cs"/>
              </a:rPr>
              <a:t>og indtaster din tekst.</a:t>
            </a:r>
            <a:r>
              <a:rPr lang="da-DK" sz="1000" b="1" kern="1200">
                <a:solidFill>
                  <a:schemeClr val="tx1"/>
                </a:solidFill>
                <a:effectLst/>
                <a:latin typeface="Arial" charset="0"/>
                <a:ea typeface="+mn-ea"/>
                <a:cs typeface="+mn-cs"/>
              </a:rPr>
              <a:t> </a:t>
            </a:r>
            <a:endParaRPr lang="da-DK" sz="1000" kern="1200">
              <a:solidFill>
                <a:schemeClr val="tx1"/>
              </a:solidFill>
              <a:effectLst/>
              <a:latin typeface="Arial" charset="0"/>
              <a:ea typeface="+mn-ea"/>
              <a:cs typeface="+mn-cs"/>
            </a:endParaRPr>
          </a:p>
          <a:p>
            <a:pPr>
              <a:spcAft>
                <a:spcPts val="800"/>
              </a:spcAft>
            </a:pPr>
            <a:r>
              <a:rPr lang="da-DK" sz="1000" kern="1200">
                <a:solidFill>
                  <a:schemeClr val="tx1"/>
                </a:solidFill>
                <a:effectLst/>
                <a:latin typeface="Arial" charset="0"/>
                <a:ea typeface="+mn-ea"/>
                <a:cs typeface="+mn-cs"/>
              </a:rPr>
              <a:t>Vælg </a:t>
            </a:r>
            <a:r>
              <a:rPr lang="da-DK" sz="1000" b="1" kern="1200">
                <a:solidFill>
                  <a:schemeClr val="tx1"/>
                </a:solidFill>
                <a:effectLst/>
                <a:latin typeface="Arial" charset="0"/>
                <a:ea typeface="+mn-ea"/>
                <a:cs typeface="+mn-cs"/>
              </a:rPr>
              <a:t>Anvend,</a:t>
            </a:r>
            <a:r>
              <a:rPr lang="da-DK" sz="1000" kern="1200">
                <a:solidFill>
                  <a:schemeClr val="tx1"/>
                </a:solidFill>
                <a:effectLst/>
                <a:latin typeface="Arial" charset="0"/>
                <a:ea typeface="+mn-ea"/>
                <a:cs typeface="+mn-cs"/>
              </a:rPr>
              <a:t> hvis det kun skal være på et enkelt slide, eller </a:t>
            </a:r>
            <a:r>
              <a:rPr lang="da-DK" sz="1000" b="1" kern="1200">
                <a:solidFill>
                  <a:schemeClr val="tx1"/>
                </a:solidFill>
                <a:effectLst/>
                <a:latin typeface="Arial" charset="0"/>
                <a:ea typeface="+mn-ea"/>
                <a:cs typeface="+mn-cs"/>
              </a:rPr>
              <a:t>Anvend på alle.</a:t>
            </a:r>
            <a:endParaRPr lang="da-DK" sz="1000" kern="1200">
              <a:solidFill>
                <a:schemeClr val="tx1"/>
              </a:solidFill>
              <a:effectLst/>
              <a:latin typeface="Arial" charset="0"/>
              <a:ea typeface="+mn-ea"/>
              <a:cs typeface="+mn-cs"/>
            </a:endParaRPr>
          </a:p>
          <a:p>
            <a:pPr>
              <a:spcAft>
                <a:spcPts val="800"/>
              </a:spcAft>
            </a:pPr>
            <a:r>
              <a:rPr lang="da-DK" sz="1000" b="1" kern="1200">
                <a:solidFill>
                  <a:schemeClr val="tx1"/>
                </a:solidFill>
                <a:effectLst/>
                <a:latin typeface="Arial" charset="0"/>
                <a:ea typeface="+mn-ea"/>
                <a:cs typeface="+mn-cs"/>
              </a:rPr>
              <a:t> </a:t>
            </a:r>
            <a:endParaRPr lang="da-DK" sz="1000" kern="1200">
              <a:solidFill>
                <a:schemeClr val="tx1"/>
              </a:solidFill>
              <a:effectLst/>
              <a:latin typeface="Arial" charset="0"/>
              <a:ea typeface="+mn-ea"/>
              <a:cs typeface="+mn-cs"/>
            </a:endParaRPr>
          </a:p>
          <a:p>
            <a:pPr>
              <a:spcAft>
                <a:spcPts val="800"/>
              </a:spcAft>
            </a:pPr>
            <a:r>
              <a:rPr lang="da-DK" sz="1100" b="1" kern="1200">
                <a:solidFill>
                  <a:schemeClr val="tx1"/>
                </a:solidFill>
                <a:effectLst/>
                <a:latin typeface="Arial" charset="0"/>
                <a:ea typeface="+mn-ea"/>
                <a:cs typeface="+mn-cs"/>
              </a:rPr>
              <a:t>Hjælpelinjer</a:t>
            </a:r>
            <a:endParaRPr lang="da-DK" sz="1100" kern="1200">
              <a:solidFill>
                <a:schemeClr val="tx1"/>
              </a:solidFill>
              <a:effectLst/>
              <a:latin typeface="Arial" charset="0"/>
              <a:ea typeface="+mn-ea"/>
              <a:cs typeface="+mn-cs"/>
            </a:endParaRPr>
          </a:p>
          <a:p>
            <a:pPr>
              <a:spcAft>
                <a:spcPts val="800"/>
              </a:spcAft>
            </a:pPr>
            <a:r>
              <a:rPr lang="da-DK" sz="1000" b="1" kern="1200">
                <a:solidFill>
                  <a:schemeClr val="tx1"/>
                </a:solidFill>
                <a:effectLst/>
                <a:latin typeface="Arial" charset="0"/>
                <a:ea typeface="+mn-ea"/>
                <a:cs typeface="+mn-cs"/>
              </a:rPr>
              <a:t>Vis hjælpelinjer </a:t>
            </a:r>
            <a:r>
              <a:rPr lang="da-DK" sz="1000" kern="1200">
                <a:solidFill>
                  <a:schemeClr val="tx1"/>
                </a:solidFill>
                <a:effectLst/>
                <a:latin typeface="Arial" charset="0"/>
                <a:ea typeface="+mn-ea"/>
                <a:cs typeface="+mn-cs"/>
              </a:rPr>
              <a:t>ved at klikke på fanen</a:t>
            </a:r>
            <a:r>
              <a:rPr lang="da-DK" sz="1000" b="1" kern="1200">
                <a:solidFill>
                  <a:schemeClr val="tx1"/>
                </a:solidFill>
                <a:effectLst/>
                <a:latin typeface="Arial" charset="0"/>
                <a:ea typeface="+mn-ea"/>
                <a:cs typeface="+mn-cs"/>
              </a:rPr>
              <a:t> Vis </a:t>
            </a:r>
            <a:r>
              <a:rPr lang="da-DK" sz="1000" kern="1200">
                <a:solidFill>
                  <a:schemeClr val="tx1"/>
                </a:solidFill>
                <a:effectLst/>
                <a:latin typeface="Arial" charset="0"/>
                <a:ea typeface="+mn-ea"/>
                <a:cs typeface="+mn-cs"/>
              </a:rPr>
              <a:t>og sæt hak ved</a:t>
            </a:r>
            <a:r>
              <a:rPr lang="da-DK" sz="1000" b="1" kern="1200">
                <a:solidFill>
                  <a:schemeClr val="tx1"/>
                </a:solidFill>
                <a:effectLst/>
                <a:latin typeface="Arial" charset="0"/>
                <a:ea typeface="+mn-ea"/>
                <a:cs typeface="+mn-cs"/>
              </a:rPr>
              <a:t> Hjælpelinjer </a:t>
            </a:r>
            <a:r>
              <a:rPr lang="da-DK" sz="1000" kern="1200">
                <a:solidFill>
                  <a:schemeClr val="tx1"/>
                </a:solidFill>
                <a:effectLst/>
                <a:latin typeface="Arial" charset="0"/>
                <a:ea typeface="+mn-ea"/>
                <a:cs typeface="+mn-cs"/>
              </a:rPr>
              <a:t>(Alt + F9)</a:t>
            </a:r>
          </a:p>
          <a:p>
            <a:pPr algn="l">
              <a:lnSpc>
                <a:spcPct val="111000"/>
              </a:lnSpc>
              <a:spcAft>
                <a:spcPts val="800"/>
              </a:spcAft>
            </a:pPr>
            <a:endParaRPr lang="da-DK" sz="900" err="1"/>
          </a:p>
        </p:txBody>
      </p:sp>
      <p:pic>
        <p:nvPicPr>
          <p:cNvPr id="28" name="1 Forøg formindsk"/>
          <p:cNvPicPr>
            <a:picLocks noChangeAspect="1"/>
          </p:cNvPicPr>
          <p:nvPr userDrawn="1"/>
        </p:nvPicPr>
        <p:blipFill>
          <a:blip r:embed="rId3"/>
          <a:stretch>
            <a:fillRect/>
          </a:stretch>
        </p:blipFill>
        <p:spPr>
          <a:xfrm>
            <a:off x="2367657" y="4307262"/>
            <a:ext cx="549328" cy="285228"/>
          </a:xfrm>
          <a:prstGeom prst="rect">
            <a:avLst/>
          </a:prstGeom>
        </p:spPr>
      </p:pic>
      <p:pic>
        <p:nvPicPr>
          <p:cNvPr id="20" name="2 Ny slide"/>
          <p:cNvPicPr>
            <a:picLocks noChangeAspect="1"/>
          </p:cNvPicPr>
          <p:nvPr userDrawn="1"/>
        </p:nvPicPr>
        <p:blipFill rotWithShape="1">
          <a:blip r:embed="rId4"/>
          <a:srcRect l="2931" r="60888"/>
          <a:stretch/>
        </p:blipFill>
        <p:spPr>
          <a:xfrm>
            <a:off x="2381576" y="1929903"/>
            <a:ext cx="363713" cy="647461"/>
          </a:xfrm>
          <a:prstGeom prst="rect">
            <a:avLst/>
          </a:prstGeom>
        </p:spPr>
      </p:pic>
      <p:pic>
        <p:nvPicPr>
          <p:cNvPr id="16" name="3 Layout"/>
          <p:cNvPicPr>
            <a:picLocks noChangeAspect="1"/>
          </p:cNvPicPr>
          <p:nvPr userDrawn="1"/>
        </p:nvPicPr>
        <p:blipFill rotWithShape="1">
          <a:blip r:embed="rId4"/>
          <a:srcRect l="36944" r="2272" b="69429"/>
          <a:stretch/>
        </p:blipFill>
        <p:spPr>
          <a:xfrm>
            <a:off x="2397041" y="2618685"/>
            <a:ext cx="593368" cy="192211"/>
          </a:xfrm>
          <a:prstGeom prst="rect">
            <a:avLst/>
          </a:prstGeom>
        </p:spPr>
      </p:pic>
      <p:pic>
        <p:nvPicPr>
          <p:cNvPr id="24" name="4 Nulstil"/>
          <p:cNvPicPr>
            <a:picLocks noChangeAspect="1"/>
          </p:cNvPicPr>
          <p:nvPr userDrawn="1"/>
        </p:nvPicPr>
        <p:blipFill>
          <a:blip r:embed="rId5"/>
          <a:stretch>
            <a:fillRect/>
          </a:stretch>
        </p:blipFill>
        <p:spPr>
          <a:xfrm>
            <a:off x="6045392" y="4670047"/>
            <a:ext cx="547241" cy="197798"/>
          </a:xfrm>
          <a:prstGeom prst="rect">
            <a:avLst/>
          </a:prstGeom>
        </p:spPr>
      </p:pic>
      <p:pic>
        <p:nvPicPr>
          <p:cNvPr id="5" name="5 Indsæt billede"/>
          <p:cNvPicPr>
            <a:picLocks noChangeAspect="1"/>
          </p:cNvPicPr>
          <p:nvPr userDrawn="1"/>
        </p:nvPicPr>
        <p:blipFill>
          <a:blip r:embed="rId6"/>
          <a:stretch>
            <a:fillRect/>
          </a:stretch>
        </p:blipFill>
        <p:spPr>
          <a:xfrm>
            <a:off x="6084026" y="3317346"/>
            <a:ext cx="262151" cy="256054"/>
          </a:xfrm>
          <a:prstGeom prst="rect">
            <a:avLst/>
          </a:prstGeom>
        </p:spPr>
      </p:pic>
      <p:pic>
        <p:nvPicPr>
          <p:cNvPr id="23" name="6 Beskær"/>
          <p:cNvPicPr>
            <a:picLocks noChangeAspect="1"/>
          </p:cNvPicPr>
          <p:nvPr userDrawn="1"/>
        </p:nvPicPr>
        <p:blipFill>
          <a:blip r:embed="rId7"/>
          <a:stretch>
            <a:fillRect/>
          </a:stretch>
        </p:blipFill>
        <p:spPr>
          <a:xfrm>
            <a:off x="6052840" y="3649901"/>
            <a:ext cx="337400" cy="321707"/>
          </a:xfrm>
          <a:prstGeom prst="rect">
            <a:avLst/>
          </a:prstGeom>
        </p:spPr>
      </p:pic>
      <p:pic>
        <p:nvPicPr>
          <p:cNvPr id="2" name="7 Skalér billede"/>
          <p:cNvPicPr>
            <a:picLocks noChangeAspect="1"/>
          </p:cNvPicPr>
          <p:nvPr userDrawn="1"/>
        </p:nvPicPr>
        <p:blipFill>
          <a:blip r:embed="rId8"/>
          <a:stretch>
            <a:fillRect/>
          </a:stretch>
        </p:blipFill>
        <p:spPr>
          <a:xfrm>
            <a:off x="6045392" y="4029366"/>
            <a:ext cx="359695" cy="335309"/>
          </a:xfrm>
          <a:prstGeom prst="rect">
            <a:avLst/>
          </a:prstGeom>
        </p:spPr>
      </p:pic>
      <p:cxnSp>
        <p:nvCxnSpPr>
          <p:cNvPr id="6" name="Lige pilforbindelse 5">
            <a:extLst>
              <a:ext uri="{FF2B5EF4-FFF2-40B4-BE49-F238E27FC236}">
                <a16:creationId xmlns:a16="http://schemas.microsoft.com/office/drawing/2014/main" id="{B993A677-C71F-4FE6-8F5E-6498BF741617}"/>
              </a:ext>
            </a:extLst>
          </p:cNvPr>
          <p:cNvCxnSpPr>
            <a:cxnSpLocks/>
          </p:cNvCxnSpPr>
          <p:nvPr userDrawn="1"/>
        </p:nvCxnSpPr>
        <p:spPr>
          <a:xfrm>
            <a:off x="6915493" y="1902057"/>
            <a:ext cx="0" cy="2270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Lige pilforbindelse 18">
            <a:extLst>
              <a:ext uri="{FF2B5EF4-FFF2-40B4-BE49-F238E27FC236}">
                <a16:creationId xmlns:a16="http://schemas.microsoft.com/office/drawing/2014/main" id="{95066BFE-10EF-4E59-AB3D-04DDE8A2F1B1}"/>
              </a:ext>
            </a:extLst>
          </p:cNvPr>
          <p:cNvCxnSpPr>
            <a:cxnSpLocks/>
          </p:cNvCxnSpPr>
          <p:nvPr userDrawn="1"/>
        </p:nvCxnSpPr>
        <p:spPr>
          <a:xfrm>
            <a:off x="7818626" y="1902057"/>
            <a:ext cx="0" cy="2270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Lige pilforbindelse 21">
            <a:extLst>
              <a:ext uri="{FF2B5EF4-FFF2-40B4-BE49-F238E27FC236}">
                <a16:creationId xmlns:a16="http://schemas.microsoft.com/office/drawing/2014/main" id="{9785DA56-0E6A-444E-9932-ABE9D4F72C4D}"/>
              </a:ext>
            </a:extLst>
          </p:cNvPr>
          <p:cNvCxnSpPr>
            <a:cxnSpLocks/>
          </p:cNvCxnSpPr>
          <p:nvPr userDrawn="1"/>
        </p:nvCxnSpPr>
        <p:spPr>
          <a:xfrm>
            <a:off x="8739549" y="1902057"/>
            <a:ext cx="0" cy="2270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Lige pilforbindelse 25">
            <a:extLst>
              <a:ext uri="{FF2B5EF4-FFF2-40B4-BE49-F238E27FC236}">
                <a16:creationId xmlns:a16="http://schemas.microsoft.com/office/drawing/2014/main" id="{7E65C202-D407-445A-8531-E05CC8E877AF}"/>
              </a:ext>
            </a:extLst>
          </p:cNvPr>
          <p:cNvCxnSpPr>
            <a:cxnSpLocks/>
          </p:cNvCxnSpPr>
          <p:nvPr userDrawn="1"/>
        </p:nvCxnSpPr>
        <p:spPr>
          <a:xfrm>
            <a:off x="6915493"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Lige pilforbindelse 26">
            <a:extLst>
              <a:ext uri="{FF2B5EF4-FFF2-40B4-BE49-F238E27FC236}">
                <a16:creationId xmlns:a16="http://schemas.microsoft.com/office/drawing/2014/main" id="{1D516ECC-7646-4319-BDED-DD556001281E}"/>
              </a:ext>
            </a:extLst>
          </p:cNvPr>
          <p:cNvCxnSpPr>
            <a:cxnSpLocks/>
          </p:cNvCxnSpPr>
          <p:nvPr userDrawn="1"/>
        </p:nvCxnSpPr>
        <p:spPr>
          <a:xfrm>
            <a:off x="7842817" y="2483468"/>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Lige pilforbindelse 29">
            <a:extLst>
              <a:ext uri="{FF2B5EF4-FFF2-40B4-BE49-F238E27FC236}">
                <a16:creationId xmlns:a16="http://schemas.microsoft.com/office/drawing/2014/main" id="{8F119DCA-BB53-41D5-9B48-4BB7A8093D2E}"/>
              </a:ext>
            </a:extLst>
          </p:cNvPr>
          <p:cNvCxnSpPr>
            <a:cxnSpLocks/>
          </p:cNvCxnSpPr>
          <p:nvPr userDrawn="1"/>
        </p:nvCxnSpPr>
        <p:spPr>
          <a:xfrm>
            <a:off x="8792918"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Lige pilforbindelse 30">
            <a:extLst>
              <a:ext uri="{FF2B5EF4-FFF2-40B4-BE49-F238E27FC236}">
                <a16:creationId xmlns:a16="http://schemas.microsoft.com/office/drawing/2014/main" id="{F1A751EC-45C7-459D-854F-6D57E3A3FD98}"/>
              </a:ext>
            </a:extLst>
          </p:cNvPr>
          <p:cNvCxnSpPr>
            <a:cxnSpLocks/>
          </p:cNvCxnSpPr>
          <p:nvPr userDrawn="1"/>
        </p:nvCxnSpPr>
        <p:spPr>
          <a:xfrm>
            <a:off x="8578847"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6" name="Lige pilforbindelse 45">
            <a:extLst>
              <a:ext uri="{FF2B5EF4-FFF2-40B4-BE49-F238E27FC236}">
                <a16:creationId xmlns:a16="http://schemas.microsoft.com/office/drawing/2014/main" id="{1010CD1B-1ECA-4F05-97FF-4ED54248EF36}"/>
              </a:ext>
            </a:extLst>
          </p:cNvPr>
          <p:cNvCxnSpPr>
            <a:cxnSpLocks/>
          </p:cNvCxnSpPr>
          <p:nvPr userDrawn="1"/>
        </p:nvCxnSpPr>
        <p:spPr>
          <a:xfrm>
            <a:off x="7709769" y="24762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Lige pilforbindelse 46">
            <a:extLst>
              <a:ext uri="{FF2B5EF4-FFF2-40B4-BE49-F238E27FC236}">
                <a16:creationId xmlns:a16="http://schemas.microsoft.com/office/drawing/2014/main" id="{F5928786-EECB-4008-894C-1D924464CE5A}"/>
              </a:ext>
            </a:extLst>
          </p:cNvPr>
          <p:cNvCxnSpPr>
            <a:cxnSpLocks/>
          </p:cNvCxnSpPr>
          <p:nvPr userDrawn="1"/>
        </p:nvCxnSpPr>
        <p:spPr>
          <a:xfrm flipH="1">
            <a:off x="6867794" y="3104181"/>
            <a:ext cx="142572"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0" name="Lige pilforbindelse 49">
            <a:extLst>
              <a:ext uri="{FF2B5EF4-FFF2-40B4-BE49-F238E27FC236}">
                <a16:creationId xmlns:a16="http://schemas.microsoft.com/office/drawing/2014/main" id="{A7A0705E-83B5-4B69-8097-3382A86ECF8F}"/>
              </a:ext>
            </a:extLst>
          </p:cNvPr>
          <p:cNvCxnSpPr>
            <a:cxnSpLocks/>
          </p:cNvCxnSpPr>
          <p:nvPr userDrawn="1"/>
        </p:nvCxnSpPr>
        <p:spPr>
          <a:xfrm>
            <a:off x="7810460" y="2882611"/>
            <a:ext cx="0" cy="957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1838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Tekst og billede B">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12192000" cy="6858000"/>
          </a:xfrm>
          <a:solidFill>
            <a:schemeClr val="tx2"/>
          </a:solidFill>
        </p:spPr>
        <p:txBody>
          <a:bodyPr lIns="6444000" tIns="0" anchor="ctr" anchorCtr="0"/>
          <a:lstStyle>
            <a:lvl1pPr marL="0" indent="0" algn="l">
              <a:buNone/>
              <a:defRPr sz="1500">
                <a:solidFill>
                  <a:schemeClr val="accent1"/>
                </a:solidFill>
              </a:defRPr>
            </a:lvl1pPr>
          </a:lstStyle>
          <a:p>
            <a:r>
              <a:rPr lang="da-DK" noProof="0"/>
              <a:t>Klik på ikonet for at indsætte billede</a:t>
            </a:r>
          </a:p>
        </p:txBody>
      </p:sp>
      <p:sp>
        <p:nvSpPr>
          <p:cNvPr id="13" name="Content Placeholder 6">
            <a:extLst>
              <a:ext uri="{FF2B5EF4-FFF2-40B4-BE49-F238E27FC236}">
                <a16:creationId xmlns:a16="http://schemas.microsoft.com/office/drawing/2014/main" id="{F7310B2B-3E72-48FC-9F00-8C7B6B5A6720}"/>
              </a:ext>
            </a:extLst>
          </p:cNvPr>
          <p:cNvSpPr>
            <a:spLocks noGrp="1"/>
          </p:cNvSpPr>
          <p:nvPr>
            <p:ph sz="quarter" idx="24" hasCustomPrompt="1"/>
          </p:nvPr>
        </p:nvSpPr>
        <p:spPr>
          <a:xfrm>
            <a:off x="539750" y="1270800"/>
            <a:ext cx="5373688" cy="4125599"/>
          </a:xfrm>
        </p:spPr>
        <p:txBody>
          <a:bodyPr/>
          <a:lstStyle>
            <a:lvl1pPr>
              <a:defRPr/>
            </a:lvl1pPr>
            <a:lvl2pPr>
              <a:defRPr/>
            </a:lvl2pPr>
            <a:lvl3pPr>
              <a:defRPr/>
            </a:lvl3pPr>
            <a:lvl4pPr>
              <a:defRPr/>
            </a:lvl4pPr>
            <a:lvl5pPr>
              <a:defRPr/>
            </a:lvl5pPr>
          </a:lstStyle>
          <a:p>
            <a:pPr lvl="0"/>
            <a:r>
              <a:rPr lang="da-DK" noProof="0"/>
              <a:t>Klik tabel ikonet og indsæt tabel</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Pladsholder til dato 17">
            <a:extLst>
              <a:ext uri="{FF2B5EF4-FFF2-40B4-BE49-F238E27FC236}">
                <a16:creationId xmlns:a16="http://schemas.microsoft.com/office/drawing/2014/main" id="{107FEAA3-9AF2-44D3-9155-2AD9DDA40F12}"/>
              </a:ext>
            </a:extLst>
          </p:cNvPr>
          <p:cNvSpPr>
            <a:spLocks noGrp="1" noChangeAspect="1"/>
          </p:cNvSpPr>
          <p:nvPr>
            <p:ph type="dt" sz="half" idx="20"/>
          </p:nvPr>
        </p:nvSpPr>
        <p:spPr/>
        <p:txBody>
          <a:bodyPr/>
          <a:lstStyle/>
          <a:p>
            <a:pPr>
              <a:lnSpc>
                <a:spcPct val="92000"/>
              </a:lnSpc>
            </a:pPr>
            <a:endParaRPr lang="da-DK"/>
          </a:p>
        </p:txBody>
      </p:sp>
      <p:sp>
        <p:nvSpPr>
          <p:cNvPr id="19" name="Pladsholder til sidefod 18">
            <a:extLst>
              <a:ext uri="{FF2B5EF4-FFF2-40B4-BE49-F238E27FC236}">
                <a16:creationId xmlns:a16="http://schemas.microsoft.com/office/drawing/2014/main" id="{E7F00FDC-8063-4D61-9892-A4D76781309D}"/>
              </a:ext>
            </a:extLst>
          </p:cNvPr>
          <p:cNvSpPr>
            <a:spLocks noGrp="1"/>
          </p:cNvSpPr>
          <p:nvPr>
            <p:ph type="ftr" sz="quarter" idx="21"/>
          </p:nvPr>
        </p:nvSpPr>
        <p:spPr>
          <a:noFill/>
        </p:spPr>
        <p:txBody>
          <a:bodyPr/>
          <a:lstStyle>
            <a:lvl1pPr>
              <a:defRPr>
                <a:solidFill>
                  <a:schemeClr val="bg1"/>
                </a:solidFill>
              </a:defRPr>
            </a:lvl1pPr>
          </a:lstStyle>
          <a:p>
            <a:r>
              <a:rPr lang="da-DK"/>
              <a:t>Temamøde om ICS2 for sø-, vej- og jernbanetransport 25. september 2024</a:t>
            </a:r>
          </a:p>
        </p:txBody>
      </p:sp>
      <p:sp>
        <p:nvSpPr>
          <p:cNvPr id="20" name="Pladsholder til slidenummer 19">
            <a:extLst>
              <a:ext uri="{FF2B5EF4-FFF2-40B4-BE49-F238E27FC236}">
                <a16:creationId xmlns:a16="http://schemas.microsoft.com/office/drawing/2014/main" id="{8DB70922-17B7-4ED8-B7BA-B4E3B25C827C}"/>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11" name="Krone special">
            <a:extLst>
              <a:ext uri="{FF2B5EF4-FFF2-40B4-BE49-F238E27FC236}">
                <a16:creationId xmlns:a16="http://schemas.microsoft.com/office/drawing/2014/main" id="{1FA0A1A6-1AAE-4C60-BE1C-B1FF71DB61B1}"/>
              </a:ext>
            </a:extLst>
          </p:cNvPr>
          <p:cNvSpPr>
            <a:spLocks noGrp="1" noChangeAspect="1"/>
          </p:cNvSpPr>
          <p:nvPr>
            <p:ph type="body" sz="quarter" idx="14" hasCustomPrompt="1"/>
          </p:nvPr>
        </p:nvSpPr>
        <p:spPr>
          <a:xfrm>
            <a:off x="540000" y="6315942"/>
            <a:ext cx="252931" cy="235671"/>
          </a:xfrm>
          <a:custGeom>
            <a:avLst/>
            <a:gdLst>
              <a:gd name="connsiteX0" fmla="*/ 200917 w 1439082"/>
              <a:gd name="connsiteY0" fmla="*/ 1267112 h 1341228"/>
              <a:gd name="connsiteX1" fmla="*/ 1238538 w 1439082"/>
              <a:gd name="connsiteY1" fmla="*/ 1267112 h 1341228"/>
              <a:gd name="connsiteX2" fmla="*/ 1238538 w 1439082"/>
              <a:gd name="connsiteY2" fmla="*/ 1341228 h 1341228"/>
              <a:gd name="connsiteX3" fmla="*/ 200917 w 1439082"/>
              <a:gd name="connsiteY3" fmla="*/ 1341228 h 1341228"/>
              <a:gd name="connsiteX4" fmla="*/ 200917 w 1439082"/>
              <a:gd name="connsiteY4" fmla="*/ 1131382 h 1341228"/>
              <a:gd name="connsiteX5" fmla="*/ 1238538 w 1439082"/>
              <a:gd name="connsiteY5" fmla="*/ 1131382 h 1341228"/>
              <a:gd name="connsiteX6" fmla="*/ 1238538 w 1439082"/>
              <a:gd name="connsiteY6" fmla="*/ 1205498 h 1341228"/>
              <a:gd name="connsiteX7" fmla="*/ 200917 w 1439082"/>
              <a:gd name="connsiteY7" fmla="*/ 1205498 h 1341228"/>
              <a:gd name="connsiteX8" fmla="*/ 1265948 w 1439082"/>
              <a:gd name="connsiteY8" fmla="*/ 512560 h 1341228"/>
              <a:gd name="connsiteX9" fmla="*/ 1434949 w 1439082"/>
              <a:gd name="connsiteY9" fmla="*/ 644972 h 1341228"/>
              <a:gd name="connsiteX10" fmla="*/ 1439082 w 1439082"/>
              <a:gd name="connsiteY10" fmla="*/ 684726 h 1341228"/>
              <a:gd name="connsiteX11" fmla="*/ 1439082 w 1439082"/>
              <a:gd name="connsiteY11" fmla="*/ 690660 h 1341228"/>
              <a:gd name="connsiteX12" fmla="*/ 1430792 w 1439082"/>
              <a:gd name="connsiteY12" fmla="*/ 743158 h 1341228"/>
              <a:gd name="connsiteX13" fmla="*/ 1342121 w 1439082"/>
              <a:gd name="connsiteY13" fmla="*/ 864049 h 1341228"/>
              <a:gd name="connsiteX14" fmla="*/ 1238441 w 1439082"/>
              <a:gd name="connsiteY14" fmla="*/ 1071554 h 1341228"/>
              <a:gd name="connsiteX15" fmla="*/ 1162267 w 1439082"/>
              <a:gd name="connsiteY15" fmla="*/ 1071554 h 1341228"/>
              <a:gd name="connsiteX16" fmla="*/ 1168615 w 1439082"/>
              <a:gd name="connsiteY16" fmla="*/ 927571 h 1341228"/>
              <a:gd name="connsiteX17" fmla="*/ 1295571 w 1439082"/>
              <a:gd name="connsiteY17" fmla="*/ 796292 h 1341228"/>
              <a:gd name="connsiteX18" fmla="*/ 1361165 w 1439082"/>
              <a:gd name="connsiteY18" fmla="*/ 688304 h 1341228"/>
              <a:gd name="connsiteX19" fmla="*/ 1268064 w 1439082"/>
              <a:gd name="connsiteY19" fmla="*/ 590904 h 1341228"/>
              <a:gd name="connsiteX20" fmla="*/ 1227861 w 1439082"/>
              <a:gd name="connsiteY20" fmla="*/ 595139 h 1341228"/>
              <a:gd name="connsiteX21" fmla="*/ 1196122 w 1439082"/>
              <a:gd name="connsiteY21" fmla="*/ 525264 h 1341228"/>
              <a:gd name="connsiteX22" fmla="*/ 1265948 w 1439082"/>
              <a:gd name="connsiteY22" fmla="*/ 512560 h 1341228"/>
              <a:gd name="connsiteX23" fmla="*/ 173506 w 1439082"/>
              <a:gd name="connsiteY23" fmla="*/ 512560 h 1341228"/>
              <a:gd name="connsiteX24" fmla="*/ 245448 w 1439082"/>
              <a:gd name="connsiteY24" fmla="*/ 525264 h 1341228"/>
              <a:gd name="connsiteX25" fmla="*/ 211593 w 1439082"/>
              <a:gd name="connsiteY25" fmla="*/ 595139 h 1341228"/>
              <a:gd name="connsiteX26" fmla="*/ 173506 w 1439082"/>
              <a:gd name="connsiteY26" fmla="*/ 590904 h 1341228"/>
              <a:gd name="connsiteX27" fmla="*/ 78289 w 1439082"/>
              <a:gd name="connsiteY27" fmla="*/ 688304 h 1341228"/>
              <a:gd name="connsiteX28" fmla="*/ 143883 w 1439082"/>
              <a:gd name="connsiteY28" fmla="*/ 796292 h 1341228"/>
              <a:gd name="connsiteX29" fmla="*/ 270839 w 1439082"/>
              <a:gd name="connsiteY29" fmla="*/ 927571 h 1341228"/>
              <a:gd name="connsiteX30" fmla="*/ 277186 w 1439082"/>
              <a:gd name="connsiteY30" fmla="*/ 1071554 h 1341228"/>
              <a:gd name="connsiteX31" fmla="*/ 201013 w 1439082"/>
              <a:gd name="connsiteY31" fmla="*/ 1071554 h 1341228"/>
              <a:gd name="connsiteX32" fmla="*/ 99449 w 1439082"/>
              <a:gd name="connsiteY32" fmla="*/ 864049 h 1341228"/>
              <a:gd name="connsiteX33" fmla="*/ 0 w 1439082"/>
              <a:gd name="connsiteY33" fmla="*/ 688304 h 1341228"/>
              <a:gd name="connsiteX34" fmla="*/ 173506 w 1439082"/>
              <a:gd name="connsiteY34" fmla="*/ 512560 h 1341228"/>
              <a:gd name="connsiteX35" fmla="*/ 679116 w 1439082"/>
              <a:gd name="connsiteY35" fmla="*/ 478627 h 1341228"/>
              <a:gd name="connsiteX36" fmla="*/ 759996 w 1439082"/>
              <a:gd name="connsiteY36" fmla="*/ 478627 h 1341228"/>
              <a:gd name="connsiteX37" fmla="*/ 759996 w 1439082"/>
              <a:gd name="connsiteY37" fmla="*/ 701225 h 1341228"/>
              <a:gd name="connsiteX38" fmla="*/ 798308 w 1439082"/>
              <a:gd name="connsiteY38" fmla="*/ 923823 h 1341228"/>
              <a:gd name="connsiteX39" fmla="*/ 759996 w 1439082"/>
              <a:gd name="connsiteY39" fmla="*/ 1067982 h 1341228"/>
              <a:gd name="connsiteX40" fmla="*/ 679116 w 1439082"/>
              <a:gd name="connsiteY40" fmla="*/ 1067982 h 1341228"/>
              <a:gd name="connsiteX41" fmla="*/ 642933 w 1439082"/>
              <a:gd name="connsiteY41" fmla="*/ 923823 h 1341228"/>
              <a:gd name="connsiteX42" fmla="*/ 679116 w 1439082"/>
              <a:gd name="connsiteY42" fmla="*/ 701225 h 1341228"/>
              <a:gd name="connsiteX43" fmla="*/ 679116 w 1439082"/>
              <a:gd name="connsiteY43" fmla="*/ 478627 h 1341228"/>
              <a:gd name="connsiteX44" fmla="*/ 1001102 w 1439082"/>
              <a:gd name="connsiteY44" fmla="*/ 474163 h 1341228"/>
              <a:gd name="connsiteX45" fmla="*/ 1130079 w 1439082"/>
              <a:gd name="connsiteY45" fmla="*/ 527123 h 1341228"/>
              <a:gd name="connsiteX46" fmla="*/ 1178709 w 1439082"/>
              <a:gd name="connsiteY46" fmla="*/ 647873 h 1341228"/>
              <a:gd name="connsiteX47" fmla="*/ 1108935 w 1439082"/>
              <a:gd name="connsiteY47" fmla="*/ 806753 h 1341228"/>
              <a:gd name="connsiteX48" fmla="*/ 1020131 w 1439082"/>
              <a:gd name="connsiteY48" fmla="*/ 1071554 h 1341228"/>
              <a:gd name="connsiteX49" fmla="*/ 937671 w 1439082"/>
              <a:gd name="connsiteY49" fmla="*/ 1071554 h 1341228"/>
              <a:gd name="connsiteX50" fmla="*/ 922870 w 1439082"/>
              <a:gd name="connsiteY50" fmla="*/ 908437 h 1341228"/>
              <a:gd name="connsiteX51" fmla="*/ 1047618 w 1439082"/>
              <a:gd name="connsiteY51" fmla="*/ 758030 h 1341228"/>
              <a:gd name="connsiteX52" fmla="*/ 1100477 w 1439082"/>
              <a:gd name="connsiteY52" fmla="*/ 645754 h 1341228"/>
              <a:gd name="connsiteX53" fmla="*/ 1001102 w 1439082"/>
              <a:gd name="connsiteY53" fmla="*/ 550426 h 1341228"/>
              <a:gd name="connsiteX54" fmla="*/ 810809 w 1439082"/>
              <a:gd name="connsiteY54" fmla="*/ 613978 h 1341228"/>
              <a:gd name="connsiteX55" fmla="*/ 810809 w 1439082"/>
              <a:gd name="connsiteY55" fmla="*/ 537715 h 1341228"/>
              <a:gd name="connsiteX56" fmla="*/ 1001102 w 1439082"/>
              <a:gd name="connsiteY56" fmla="*/ 474163 h 1341228"/>
              <a:gd name="connsiteX57" fmla="*/ 440297 w 1439082"/>
              <a:gd name="connsiteY57" fmla="*/ 474163 h 1341228"/>
              <a:gd name="connsiteX58" fmla="*/ 628645 w 1439082"/>
              <a:gd name="connsiteY58" fmla="*/ 537715 h 1341228"/>
              <a:gd name="connsiteX59" fmla="*/ 628645 w 1439082"/>
              <a:gd name="connsiteY59" fmla="*/ 613978 h 1341228"/>
              <a:gd name="connsiteX60" fmla="*/ 440297 w 1439082"/>
              <a:gd name="connsiteY60" fmla="*/ 550426 h 1341228"/>
              <a:gd name="connsiteX61" fmla="*/ 340833 w 1439082"/>
              <a:gd name="connsiteY61" fmla="*/ 645754 h 1341228"/>
              <a:gd name="connsiteX62" fmla="*/ 393739 w 1439082"/>
              <a:gd name="connsiteY62" fmla="*/ 758030 h 1341228"/>
              <a:gd name="connsiteX63" fmla="*/ 518599 w 1439082"/>
              <a:gd name="connsiteY63" fmla="*/ 908437 h 1341228"/>
              <a:gd name="connsiteX64" fmla="*/ 501669 w 1439082"/>
              <a:gd name="connsiteY64" fmla="*/ 1071554 h 1341228"/>
              <a:gd name="connsiteX65" fmla="*/ 421251 w 1439082"/>
              <a:gd name="connsiteY65" fmla="*/ 1071554 h 1341228"/>
              <a:gd name="connsiteX66" fmla="*/ 330252 w 1439082"/>
              <a:gd name="connsiteY66" fmla="*/ 806753 h 1341228"/>
              <a:gd name="connsiteX67" fmla="*/ 262531 w 1439082"/>
              <a:gd name="connsiteY67" fmla="*/ 647873 h 1341228"/>
              <a:gd name="connsiteX68" fmla="*/ 311205 w 1439082"/>
              <a:gd name="connsiteY68" fmla="*/ 527123 h 1341228"/>
              <a:gd name="connsiteX69" fmla="*/ 440297 w 1439082"/>
              <a:gd name="connsiteY69" fmla="*/ 474163 h 1341228"/>
              <a:gd name="connsiteX70" fmla="*/ 719560 w 1439082"/>
              <a:gd name="connsiteY70" fmla="*/ 288279 h 1341228"/>
              <a:gd name="connsiteX71" fmla="*/ 679285 w 1439082"/>
              <a:gd name="connsiteY71" fmla="*/ 330673 h 1341228"/>
              <a:gd name="connsiteX72" fmla="*/ 719560 w 1439082"/>
              <a:gd name="connsiteY72" fmla="*/ 370947 h 1341228"/>
              <a:gd name="connsiteX73" fmla="*/ 761955 w 1439082"/>
              <a:gd name="connsiteY73" fmla="*/ 330673 h 1341228"/>
              <a:gd name="connsiteX74" fmla="*/ 719560 w 1439082"/>
              <a:gd name="connsiteY74" fmla="*/ 288279 h 1341228"/>
              <a:gd name="connsiteX75" fmla="*/ 685644 w 1439082"/>
              <a:gd name="connsiteY75" fmla="*/ 0 h 1341228"/>
              <a:gd name="connsiteX76" fmla="*/ 755596 w 1439082"/>
              <a:gd name="connsiteY76" fmla="*/ 0 h 1341228"/>
              <a:gd name="connsiteX77" fmla="*/ 755596 w 1439082"/>
              <a:gd name="connsiteY77" fmla="*/ 80549 h 1341228"/>
              <a:gd name="connsiteX78" fmla="*/ 834026 w 1439082"/>
              <a:gd name="connsiteY78" fmla="*/ 80549 h 1341228"/>
              <a:gd name="connsiteX79" fmla="*/ 834026 w 1439082"/>
              <a:gd name="connsiteY79" fmla="*/ 150499 h 1341228"/>
              <a:gd name="connsiteX80" fmla="*/ 755596 w 1439082"/>
              <a:gd name="connsiteY80" fmla="*/ 150499 h 1341228"/>
              <a:gd name="connsiteX81" fmla="*/ 755596 w 1439082"/>
              <a:gd name="connsiteY81" fmla="*/ 228928 h 1341228"/>
              <a:gd name="connsiteX82" fmla="*/ 827667 w 1439082"/>
              <a:gd name="connsiteY82" fmla="*/ 330673 h 1341228"/>
              <a:gd name="connsiteX83" fmla="*/ 719560 w 1439082"/>
              <a:gd name="connsiteY83" fmla="*/ 436658 h 1341228"/>
              <a:gd name="connsiteX84" fmla="*/ 613573 w 1439082"/>
              <a:gd name="connsiteY84" fmla="*/ 330673 h 1341228"/>
              <a:gd name="connsiteX85" fmla="*/ 685644 w 1439082"/>
              <a:gd name="connsiteY85" fmla="*/ 228928 h 1341228"/>
              <a:gd name="connsiteX86" fmla="*/ 685644 w 1439082"/>
              <a:gd name="connsiteY86" fmla="*/ 150499 h 1341228"/>
              <a:gd name="connsiteX87" fmla="*/ 607214 w 1439082"/>
              <a:gd name="connsiteY87" fmla="*/ 150499 h 1341228"/>
              <a:gd name="connsiteX88" fmla="*/ 607214 w 1439082"/>
              <a:gd name="connsiteY88" fmla="*/ 80549 h 1341228"/>
              <a:gd name="connsiteX89" fmla="*/ 685644 w 1439082"/>
              <a:gd name="connsiteY89" fmla="*/ 80549 h 1341228"/>
              <a:gd name="connsiteX90" fmla="*/ 685644 w 1439082"/>
              <a:gd name="connsiteY90"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439082"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28896" y="514412"/>
                  <a:pt x="1414526" y="551931"/>
                  <a:pt x="1434949" y="644972"/>
                </a:cubicBezTo>
                <a:lnTo>
                  <a:pt x="1439082" y="684726"/>
                </a:lnTo>
                <a:lnTo>
                  <a:pt x="1439082" y="690660"/>
                </a:lnTo>
                <a:lnTo>
                  <a:pt x="1430792" y="743158"/>
                </a:lnTo>
                <a:cubicBezTo>
                  <a:pt x="1414327" y="792984"/>
                  <a:pt x="1377034" y="829112"/>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bg1"/>
          </a:solidFill>
        </p:spPr>
        <p:txBody>
          <a:bodyPr wrap="square">
            <a:noAutofit/>
          </a:bodyPr>
          <a:lstStyle>
            <a:lvl1pPr marL="0" indent="0">
              <a:buNone/>
              <a:defRPr sz="100">
                <a:solidFill>
                  <a:schemeClr val="bg1"/>
                </a:solidFill>
              </a:defRPr>
            </a:lvl1pPr>
            <a:lvl2pPr>
              <a:defRPr sz="100"/>
            </a:lvl2pPr>
            <a:lvl3pPr>
              <a:defRPr sz="100"/>
            </a:lvl3pPr>
            <a:lvl4pPr>
              <a:defRPr sz="100"/>
            </a:lvl4pPr>
            <a:lvl5pPr>
              <a:defRPr sz="100"/>
            </a:lvl5pPr>
          </a:lstStyle>
          <a:p>
            <a:pPr lvl="0"/>
            <a:r>
              <a:rPr lang="da-DK" noProof="0"/>
              <a:t>.</a:t>
            </a:r>
          </a:p>
        </p:txBody>
      </p:sp>
    </p:spTree>
    <p:extLst>
      <p:ext uri="{BB962C8B-B14F-4D97-AF65-F5344CB8AC3E}">
        <p14:creationId xmlns:p14="http://schemas.microsoft.com/office/powerpoint/2010/main" val="9279594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cSld name="Kun titel A">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da-DK" noProof="0"/>
              <a:t>Klik for at tilføje titel i maks. 2 linjer</a:t>
            </a:r>
            <a:endParaRPr lang="da-DK"/>
          </a:p>
        </p:txBody>
      </p:sp>
      <p:sp>
        <p:nvSpPr>
          <p:cNvPr id="5" name="Pladsholder til dato 4">
            <a:extLst>
              <a:ext uri="{FF2B5EF4-FFF2-40B4-BE49-F238E27FC236}">
                <a16:creationId xmlns:a16="http://schemas.microsoft.com/office/drawing/2014/main" id="{A4B86024-B241-47A7-8A81-C35D1109F9C3}"/>
              </a:ext>
            </a:extLst>
          </p:cNvPr>
          <p:cNvSpPr>
            <a:spLocks noGrp="1"/>
          </p:cNvSpPr>
          <p:nvPr>
            <p:ph type="dt" sz="half" idx="10"/>
          </p:nvPr>
        </p:nvSpPr>
        <p:spPr/>
        <p:txBody>
          <a:bodyPr/>
          <a:lstStyle/>
          <a:p>
            <a:pPr>
              <a:lnSpc>
                <a:spcPct val="92000"/>
              </a:lnSpc>
            </a:pPr>
            <a:endParaRPr lang="da-DK"/>
          </a:p>
        </p:txBody>
      </p:sp>
      <p:sp>
        <p:nvSpPr>
          <p:cNvPr id="9" name="Pladsholder til sidefod 8">
            <a:extLst>
              <a:ext uri="{FF2B5EF4-FFF2-40B4-BE49-F238E27FC236}">
                <a16:creationId xmlns:a16="http://schemas.microsoft.com/office/drawing/2014/main" id="{1E99D3A2-729D-4B19-AF2A-8DB4C9150ABB}"/>
              </a:ext>
            </a:extLst>
          </p:cNvPr>
          <p:cNvSpPr>
            <a:spLocks noGrp="1"/>
          </p:cNvSpPr>
          <p:nvPr>
            <p:ph type="ftr" sz="quarter" idx="11"/>
          </p:nvPr>
        </p:nvSpPr>
        <p:spPr/>
        <p:txBody>
          <a:bodyPr/>
          <a:lstStyle/>
          <a:p>
            <a:pPr>
              <a:lnSpc>
                <a:spcPct val="92000"/>
              </a:lnSpc>
            </a:pPr>
            <a:r>
              <a:rPr lang="da-DK"/>
              <a:t>Temamøde om ICS2 for sø-, vej- og jernbanetransport 25. september 2024</a:t>
            </a:r>
          </a:p>
        </p:txBody>
      </p:sp>
      <p:sp>
        <p:nvSpPr>
          <p:cNvPr id="10" name="Pladsholder til slidenummer 9">
            <a:extLst>
              <a:ext uri="{FF2B5EF4-FFF2-40B4-BE49-F238E27FC236}">
                <a16:creationId xmlns:a16="http://schemas.microsoft.com/office/drawing/2014/main" id="{EDB29E89-E3AB-4A02-9CFE-761AEF7A0756}"/>
              </a:ext>
            </a:extLst>
          </p:cNvPr>
          <p:cNvSpPr>
            <a:spLocks noGrp="1"/>
          </p:cNvSpPr>
          <p:nvPr>
            <p:ph type="sldNum" sz="quarter" idx="12"/>
          </p:nvPr>
        </p:nvSpPr>
        <p:spPr/>
        <p:txBody>
          <a:bodyPr/>
          <a:lstStyle/>
          <a:p>
            <a:pPr>
              <a:lnSpc>
                <a:spcPct val="92000"/>
              </a:lnSpc>
            </a:pPr>
            <a:fld id="{24C8C45C-947F-4981-8B3F-4F32E973C901}" type="slidenum">
              <a:rPr lang="da-DK" smtClean="0"/>
              <a:pPr>
                <a:lnSpc>
                  <a:spcPct val="92000"/>
                </a:lnSpc>
              </a:pPr>
              <a:t>‹nr.›</a:t>
            </a:fld>
            <a:endParaRPr lang="da-DK"/>
          </a:p>
        </p:txBody>
      </p:sp>
    </p:spTree>
    <p:extLst>
      <p:ext uri="{BB962C8B-B14F-4D97-AF65-F5344CB8AC3E}">
        <p14:creationId xmlns:p14="http://schemas.microsoft.com/office/powerpoint/2010/main" val="32800169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lside - blå">
    <p:bg>
      <p:bgPr>
        <a:solidFill>
          <a:srgbClr val="D0D0D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11157662"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11156890" cy="374400"/>
          </a:xfrm>
        </p:spPr>
        <p:txBody>
          <a:bodyPr/>
          <a:lstStyle>
            <a:lvl1pPr marL="0" indent="0">
              <a:buNone/>
              <a:defRPr sz="1800"/>
            </a:lvl1pPr>
          </a:lstStyle>
          <a:p>
            <a:pPr lvl="0"/>
            <a:r>
              <a:rPr lang="da-DK"/>
              <a:t>Underoverskrift</a:t>
            </a:r>
          </a:p>
        </p:txBody>
      </p:sp>
      <p:sp>
        <p:nvSpPr>
          <p:cNvPr id="3" name="Pladsholder til slidenummer 2">
            <a:extLst>
              <a:ext uri="{FF2B5EF4-FFF2-40B4-BE49-F238E27FC236}">
                <a16:creationId xmlns:a16="http://schemas.microsoft.com/office/drawing/2014/main" id="{33C9AA7D-DE35-EA34-CB75-267FBC70EFD9}"/>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2750766487"/>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 i maks. 2 linjer</a:t>
            </a:r>
          </a:p>
        </p:txBody>
      </p:sp>
      <p:sp>
        <p:nvSpPr>
          <p:cNvPr id="3" name="Content Placeholder 2"/>
          <p:cNvSpPr>
            <a:spLocks noGrp="1"/>
          </p:cNvSpPr>
          <p:nvPr>
            <p:ph idx="1" hasCustomPrompt="1"/>
          </p:nvPr>
        </p:nvSpPr>
        <p:spPr/>
        <p:txBody>
          <a:bodyPr/>
          <a:lstStyle>
            <a:lvl1pPr>
              <a:defRPr/>
            </a:lvl1pPr>
            <a:lvl4pPr>
              <a:defRPr/>
            </a:lvl4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0" name="Date Placeholder 9">
            <a:extLst>
              <a:ext uri="{FF2B5EF4-FFF2-40B4-BE49-F238E27FC236}">
                <a16:creationId xmlns:a16="http://schemas.microsoft.com/office/drawing/2014/main" id="{9A51D51C-0A75-4759-A1DC-E03EA19B7647}"/>
              </a:ext>
            </a:extLst>
          </p:cNvPr>
          <p:cNvSpPr>
            <a:spLocks noGrp="1"/>
          </p:cNvSpPr>
          <p:nvPr>
            <p:ph type="dt" sz="half" idx="10"/>
          </p:nvPr>
        </p:nvSpPr>
        <p:spPr/>
        <p:txBody>
          <a:bodyPr/>
          <a:lstStyle/>
          <a:p>
            <a:endParaRPr lang="da-DK"/>
          </a:p>
        </p:txBody>
      </p:sp>
      <p:sp>
        <p:nvSpPr>
          <p:cNvPr id="11" name="Footer Placeholder 10">
            <a:extLst>
              <a:ext uri="{FF2B5EF4-FFF2-40B4-BE49-F238E27FC236}">
                <a16:creationId xmlns:a16="http://schemas.microsoft.com/office/drawing/2014/main" id="{9C21B955-D3EA-48BD-A3E1-CDAC17A5F7AF}"/>
              </a:ext>
            </a:extLst>
          </p:cNvPr>
          <p:cNvSpPr>
            <a:spLocks noGrp="1"/>
          </p:cNvSpPr>
          <p:nvPr>
            <p:ph type="ftr" sz="quarter" idx="11"/>
          </p:nvPr>
        </p:nvSpPr>
        <p:spPr/>
        <p:txBody>
          <a:bodyPr/>
          <a:lstStyle/>
          <a:p>
            <a:r>
              <a:rPr lang="da-DK"/>
              <a:t>Temamøde om ICS2 for sø-, vej- og jernbanetransport 25. september 2024</a:t>
            </a:r>
          </a:p>
        </p:txBody>
      </p:sp>
      <p:sp>
        <p:nvSpPr>
          <p:cNvPr id="12" name="Slide Number Placeholder 11">
            <a:extLst>
              <a:ext uri="{FF2B5EF4-FFF2-40B4-BE49-F238E27FC236}">
                <a16:creationId xmlns:a16="http://schemas.microsoft.com/office/drawing/2014/main" id="{71C405B7-FAC3-49D3-B550-60A333DE999E}"/>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4587848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ekst og billede A">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CED8C3D0-EB9A-4DFE-AA85-2E3275FD1B70}"/>
              </a:ext>
            </a:extLst>
          </p:cNvPr>
          <p:cNvSpPr/>
          <p:nvPr userDrawn="1"/>
        </p:nvSpPr>
        <p:spPr>
          <a:xfrm>
            <a:off x="7826374" y="0"/>
            <a:ext cx="4366825"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Picture Placeholder 7"/>
          <p:cNvSpPr>
            <a:spLocks noGrp="1"/>
          </p:cNvSpPr>
          <p:nvPr>
            <p:ph type="pic" sz="quarter" idx="13" hasCustomPrompt="1"/>
          </p:nvPr>
        </p:nvSpPr>
        <p:spPr>
          <a:xfrm>
            <a:off x="6869114" y="647700"/>
            <a:ext cx="4183061" cy="5453064"/>
          </a:xfrm>
          <a:solidFill>
            <a:schemeClr val="bg1"/>
          </a:solidFill>
        </p:spPr>
        <p:txBody>
          <a:bodyPr lIns="0" tIns="900000" anchor="ctr" anchorCtr="0"/>
          <a:lstStyle>
            <a:lvl1pPr marL="0" indent="0" algn="ctr">
              <a:buNone/>
              <a:defRPr sz="1500">
                <a:solidFill>
                  <a:schemeClr val="accent1"/>
                </a:solidFill>
              </a:defRPr>
            </a:lvl1pPr>
          </a:lstStyle>
          <a:p>
            <a:r>
              <a:rPr lang="da-DK" noProof="0"/>
              <a:t>Klik på ikonet for at indsætte billede</a:t>
            </a:r>
          </a:p>
        </p:txBody>
      </p:sp>
      <p:sp>
        <p:nvSpPr>
          <p:cNvPr id="18" name="Pladsholder til dato 17">
            <a:extLst>
              <a:ext uri="{FF2B5EF4-FFF2-40B4-BE49-F238E27FC236}">
                <a16:creationId xmlns:a16="http://schemas.microsoft.com/office/drawing/2014/main" id="{107FEAA3-9AF2-44D3-9155-2AD9DDA40F12}"/>
              </a:ext>
            </a:extLst>
          </p:cNvPr>
          <p:cNvSpPr>
            <a:spLocks noGrp="1"/>
          </p:cNvSpPr>
          <p:nvPr>
            <p:ph type="dt" sz="half" idx="20"/>
          </p:nvPr>
        </p:nvSpPr>
        <p:spPr/>
        <p:txBody>
          <a:bodyPr/>
          <a:lstStyle/>
          <a:p>
            <a:pPr>
              <a:lnSpc>
                <a:spcPct val="92000"/>
              </a:lnSpc>
            </a:pPr>
            <a:endParaRPr lang="da-DK"/>
          </a:p>
        </p:txBody>
      </p:sp>
      <p:sp>
        <p:nvSpPr>
          <p:cNvPr id="19" name="Pladsholder til sidefod 18">
            <a:extLst>
              <a:ext uri="{FF2B5EF4-FFF2-40B4-BE49-F238E27FC236}">
                <a16:creationId xmlns:a16="http://schemas.microsoft.com/office/drawing/2014/main" id="{E7F00FDC-8063-4D61-9892-A4D76781309D}"/>
              </a:ext>
            </a:extLst>
          </p:cNvPr>
          <p:cNvSpPr>
            <a:spLocks noGrp="1"/>
          </p:cNvSpPr>
          <p:nvPr>
            <p:ph type="ftr" sz="quarter" idx="21"/>
          </p:nvPr>
        </p:nvSpPr>
        <p:spPr/>
        <p:txBody>
          <a:bodyPr/>
          <a:lstStyle/>
          <a:p>
            <a:pPr>
              <a:lnSpc>
                <a:spcPct val="92000"/>
              </a:lnSpc>
            </a:pPr>
            <a:r>
              <a:rPr lang="da-DK"/>
              <a:t>Temamøde om ICS2 for sø-, vej- og jernbanetransport 25. september 2024</a:t>
            </a:r>
          </a:p>
        </p:txBody>
      </p:sp>
      <p:sp>
        <p:nvSpPr>
          <p:cNvPr id="20" name="Pladsholder til slidenummer 19">
            <a:extLst>
              <a:ext uri="{FF2B5EF4-FFF2-40B4-BE49-F238E27FC236}">
                <a16:creationId xmlns:a16="http://schemas.microsoft.com/office/drawing/2014/main" id="{8DB70922-17B7-4ED8-B7BA-B4E3B25C827C}"/>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7" name="Content Placeholder 6">
            <a:extLst>
              <a:ext uri="{FF2B5EF4-FFF2-40B4-BE49-F238E27FC236}">
                <a16:creationId xmlns:a16="http://schemas.microsoft.com/office/drawing/2014/main" id="{C9398896-A5B3-4660-A7BF-B0F67E674C85}"/>
              </a:ext>
            </a:extLst>
          </p:cNvPr>
          <p:cNvSpPr>
            <a:spLocks noGrp="1"/>
          </p:cNvSpPr>
          <p:nvPr>
            <p:ph sz="quarter" idx="24" hasCustomPrompt="1"/>
          </p:nvPr>
        </p:nvSpPr>
        <p:spPr>
          <a:xfrm>
            <a:off x="539750" y="1270800"/>
            <a:ext cx="5373688" cy="4125599"/>
          </a:xfrm>
        </p:spPr>
        <p:txBody>
          <a:bodyPr/>
          <a:lstStyle>
            <a:lvl1pPr>
              <a:defRPr/>
            </a:lvl1pPr>
          </a:lstStyle>
          <a:p>
            <a:pPr lvl="0"/>
            <a:r>
              <a:rPr lang="da-DK" noProof="0"/>
              <a:t>Klik tabel ikonet og indsæt tabel</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10051681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ekst og billede til kant">
    <p:spTree>
      <p:nvGrpSpPr>
        <p:cNvPr id="1" name=""/>
        <p:cNvGrpSpPr/>
        <p:nvPr/>
      </p:nvGrpSpPr>
      <p:grpSpPr>
        <a:xfrm>
          <a:off x="0" y="0"/>
          <a:ext cx="0" cy="0"/>
          <a:chOff x="0" y="0"/>
          <a:chExt cx="0" cy="0"/>
        </a:xfrm>
      </p:grpSpPr>
      <p:sp>
        <p:nvSpPr>
          <p:cNvPr id="7" name="Content Placeholder 2"/>
          <p:cNvSpPr>
            <a:spLocks noGrp="1"/>
          </p:cNvSpPr>
          <p:nvPr>
            <p:ph sz="quarter" idx="13" hasCustomPrompt="1"/>
          </p:nvPr>
        </p:nvSpPr>
        <p:spPr>
          <a:xfrm>
            <a:off x="515938" y="1485900"/>
            <a:ext cx="5399087" cy="4614863"/>
          </a:xfrm>
        </p:spPr>
        <p:txBody>
          <a:bodyPr anchor="ctr" anchorCtr="0"/>
          <a:lstStyle/>
          <a:p>
            <a:pPr lvl="0"/>
            <a:r>
              <a:rPr lang="da-DK"/>
              <a:t>Klik for at tilføje tekst eller klik på tabel-/graf-/</a:t>
            </a:r>
            <a:r>
              <a:rPr lang="da-DK" err="1"/>
              <a:t>SmartArt</a:t>
            </a:r>
            <a:r>
              <a:rPr lang="da-DK"/>
              <a:t>- eller video-ikon for at indsætte objekt. </a:t>
            </a:r>
          </a:p>
          <a:p>
            <a:pPr lvl="0"/>
            <a:endParaRPr lang="da-DK" noProof="0"/>
          </a:p>
          <a:p>
            <a:pPr lvl="1"/>
            <a:r>
              <a:rPr lang="da-DK" noProof="0"/>
              <a:t>Niveau 2</a:t>
            </a:r>
          </a:p>
          <a:p>
            <a:pPr lvl="2"/>
            <a:r>
              <a:rPr lang="da-DK" noProof="0"/>
              <a:t>Niveau 3</a:t>
            </a:r>
          </a:p>
          <a:p>
            <a:pPr lvl="3"/>
            <a:r>
              <a:rPr lang="da-DK" noProof="0"/>
              <a:t>Niveau 4</a:t>
            </a:r>
          </a:p>
        </p:txBody>
      </p:sp>
      <p:sp>
        <p:nvSpPr>
          <p:cNvPr id="23" name="Picture Placeholder 3"/>
          <p:cNvSpPr>
            <a:spLocks noGrp="1"/>
          </p:cNvSpPr>
          <p:nvPr>
            <p:ph type="pic" sz="quarter" idx="14" hasCustomPrompt="1"/>
          </p:nvPr>
        </p:nvSpPr>
        <p:spPr>
          <a:xfrm>
            <a:off x="6276977" y="0"/>
            <a:ext cx="5915024" cy="68580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4" name="Pladsholder til slidenummer 3">
            <a:extLst>
              <a:ext uri="{FF2B5EF4-FFF2-40B4-BE49-F238E27FC236}">
                <a16:creationId xmlns:a16="http://schemas.microsoft.com/office/drawing/2014/main" id="{E1A64F4A-17F3-4B38-5937-934026CC567C}"/>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
        <p:nvSpPr>
          <p:cNvPr id="8" name="Title 1">
            <a:extLst>
              <a:ext uri="{FF2B5EF4-FFF2-40B4-BE49-F238E27FC236}">
                <a16:creationId xmlns:a16="http://schemas.microsoft.com/office/drawing/2014/main" id="{2442C8DD-894E-4FF0-B871-6953E8643C8B}"/>
              </a:ext>
            </a:extLst>
          </p:cNvPr>
          <p:cNvSpPr>
            <a:spLocks noGrp="1"/>
          </p:cNvSpPr>
          <p:nvPr>
            <p:ph type="title" hasCustomPrompt="1"/>
          </p:nvPr>
        </p:nvSpPr>
        <p:spPr>
          <a:xfrm>
            <a:off x="515939" y="591138"/>
            <a:ext cx="5399086" cy="894762"/>
          </a:xfrm>
        </p:spPr>
        <p:txBody>
          <a:bodyPr/>
          <a:lstStyle>
            <a:lvl1pPr>
              <a:defRPr/>
            </a:lvl1pPr>
          </a:lstStyle>
          <a:p>
            <a:r>
              <a:rPr lang="da-DK"/>
              <a:t>Klik for at tilføje titel</a:t>
            </a:r>
            <a:endParaRPr lang="da-DK" noProof="0"/>
          </a:p>
        </p:txBody>
      </p:sp>
    </p:spTree>
    <p:extLst>
      <p:ext uri="{BB962C8B-B14F-4D97-AF65-F5344CB8AC3E}">
        <p14:creationId xmlns:p14="http://schemas.microsoft.com/office/powerpoint/2010/main" val="30509301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rside">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A41C32-0E6C-61E1-C6E2-C933063FA9F4}"/>
              </a:ext>
            </a:extLst>
          </p:cNvPr>
          <p:cNvSpPr>
            <a:spLocks noGrp="1"/>
          </p:cNvSpPr>
          <p:nvPr>
            <p:ph type="sldNum" sz="quarter" idx="12"/>
          </p:nvPr>
        </p:nvSpPr>
        <p:spPr>
          <a:xfrm>
            <a:off x="518264" y="286278"/>
            <a:ext cx="1288800" cy="360000"/>
          </a:xfrm>
          <a:blipFill>
            <a:blip r:embed="rId2"/>
            <a:stretch>
              <a:fillRect/>
            </a:stretch>
          </a:blipFill>
        </p:spPr>
        <p:txBody>
          <a:bodyPr/>
          <a:lstStyle>
            <a:lvl1pPr>
              <a:defRPr sz="100">
                <a:noFill/>
              </a:defRPr>
            </a:lvl1pPr>
          </a:lstStyle>
          <a:p>
            <a:fld id="{24C8C45C-947F-4981-8B3F-4F32E973C901}" type="slidenum">
              <a:rPr lang="da-DK" smtClean="0"/>
              <a:pPr/>
              <a:t>‹nr.›</a:t>
            </a:fld>
            <a:endParaRPr lang="da-DK"/>
          </a:p>
        </p:txBody>
      </p:sp>
      <p:sp>
        <p:nvSpPr>
          <p:cNvPr id="2" name="Title 1"/>
          <p:cNvSpPr>
            <a:spLocks noGrp="1"/>
          </p:cNvSpPr>
          <p:nvPr>
            <p:ph type="ctrTitle" hasCustomPrompt="1"/>
          </p:nvPr>
        </p:nvSpPr>
        <p:spPr>
          <a:xfrm>
            <a:off x="517525" y="1394807"/>
            <a:ext cx="7321550" cy="2068025"/>
          </a:xfrm>
        </p:spPr>
        <p:txBody>
          <a:bodyPr anchor="b">
            <a:normAutofit/>
          </a:bodyPr>
          <a:lstStyle>
            <a:lvl1pPr algn="l">
              <a:lnSpc>
                <a:spcPct val="86000"/>
              </a:lnSpc>
              <a:defRPr sz="5200">
                <a:solidFill>
                  <a:schemeClr val="tx1"/>
                </a:solidFill>
                <a:latin typeface="Academy Sans Office Extrabold" panose="020B0903030000000000" pitchFamily="34" charset="0"/>
              </a:defRPr>
            </a:lvl1pPr>
          </a:lstStyle>
          <a:p>
            <a:r>
              <a:rPr lang="da-DK"/>
              <a:t>Indsæt titel</a:t>
            </a:r>
          </a:p>
        </p:txBody>
      </p:sp>
      <p:sp>
        <p:nvSpPr>
          <p:cNvPr id="3" name="Subtitle 2"/>
          <p:cNvSpPr>
            <a:spLocks noGrp="1"/>
          </p:cNvSpPr>
          <p:nvPr>
            <p:ph type="subTitle" idx="1" hasCustomPrompt="1"/>
          </p:nvPr>
        </p:nvSpPr>
        <p:spPr>
          <a:xfrm>
            <a:off x="515937" y="3714750"/>
            <a:ext cx="7323138" cy="845820"/>
          </a:xfrm>
        </p:spPr>
        <p:txBody>
          <a:bodyPr/>
          <a:lstStyle>
            <a:lvl1pPr marL="0" indent="0" algn="l">
              <a:lnSpc>
                <a:spcPct val="100000"/>
              </a:lnSpc>
              <a:spcBef>
                <a:spcPts val="0"/>
              </a:spcBef>
              <a:buFont typeface="Academy Sans Office" panose="020B0604020202020204" pitchFamily="34" charset="0"/>
              <a:buNone/>
              <a:defRPr sz="1800"/>
            </a:lvl1pPr>
            <a:lvl2pPr marL="0" indent="0" algn="l">
              <a:lnSpc>
                <a:spcPct val="100000"/>
              </a:lnSpc>
              <a:buFont typeface="Academy Sans Office" panose="020B0604020202020204" pitchFamily="34" charset="0"/>
              <a:buNone/>
              <a:defRPr sz="2000"/>
            </a:lvl2pPr>
            <a:lvl3pPr marL="0" indent="0" algn="l">
              <a:lnSpc>
                <a:spcPct val="100000"/>
              </a:lnSpc>
              <a:buFont typeface="Academy Sans Office" panose="020B0604020202020204" pitchFamily="34" charset="0"/>
              <a:buChar char="​"/>
              <a:defRPr sz="2000"/>
            </a:lvl3pPr>
            <a:lvl4pPr marL="0" indent="0" algn="l">
              <a:lnSpc>
                <a:spcPct val="100000"/>
              </a:lnSpc>
              <a:buFont typeface="Academy Sans Office" panose="020B0604020202020204" pitchFamily="34" charset="0"/>
              <a:buChar char="​"/>
              <a:defRPr sz="2000"/>
            </a:lvl4pPr>
            <a:lvl5pPr marL="0" indent="0" algn="l">
              <a:lnSpc>
                <a:spcPct val="100000"/>
              </a:lnSpc>
              <a:buFont typeface="Academy Sans Office" panose="020B0604020202020204" pitchFamily="34" charset="0"/>
              <a:buChar char="​"/>
              <a:defRPr sz="2000"/>
            </a:lvl5pPr>
            <a:lvl6pPr marL="0" indent="0" algn="l">
              <a:lnSpc>
                <a:spcPct val="100000"/>
              </a:lnSpc>
              <a:buFont typeface="Academy Sans Office" panose="020B0604020202020204" pitchFamily="34" charset="0"/>
              <a:buChar char="​"/>
              <a:defRPr sz="2000"/>
            </a:lvl6pPr>
            <a:lvl7pPr marL="0" indent="0" algn="l">
              <a:lnSpc>
                <a:spcPct val="100000"/>
              </a:lnSpc>
              <a:buFont typeface="Academy Sans Office" panose="020B0604020202020204" pitchFamily="34" charset="0"/>
              <a:buChar char="​"/>
              <a:defRPr sz="2000"/>
            </a:lvl7pPr>
            <a:lvl8pPr marL="0" indent="0" algn="l">
              <a:lnSpc>
                <a:spcPct val="100000"/>
              </a:lnSpc>
              <a:buFont typeface="Academy Sans Office" panose="020B0604020202020204" pitchFamily="34" charset="0"/>
              <a:buChar char="​"/>
              <a:defRPr sz="2000"/>
            </a:lvl8pPr>
            <a:lvl9pPr marL="0" indent="0" algn="l">
              <a:lnSpc>
                <a:spcPct val="100000"/>
              </a:lnSpc>
              <a:buFont typeface="Academy Sans Office" panose="020B0604020202020204" pitchFamily="34" charset="0"/>
              <a:buChar char="​"/>
              <a:defRPr sz="2000"/>
            </a:lvl9pPr>
          </a:lstStyle>
          <a:p>
            <a:r>
              <a:rPr lang="da-DK"/>
              <a:t>Indsæt undertitel</a:t>
            </a:r>
          </a:p>
        </p:txBody>
      </p:sp>
      <p:sp>
        <p:nvSpPr>
          <p:cNvPr id="15" name="Text Placeholder 14">
            <a:extLst>
              <a:ext uri="{FF2B5EF4-FFF2-40B4-BE49-F238E27FC236}">
                <a16:creationId xmlns:a16="http://schemas.microsoft.com/office/drawing/2014/main" id="{A150808B-E263-4FBC-9570-DFE480C0F8D2}"/>
              </a:ext>
            </a:extLst>
          </p:cNvPr>
          <p:cNvSpPr>
            <a:spLocks noGrp="1"/>
          </p:cNvSpPr>
          <p:nvPr>
            <p:ph type="body" sz="quarter" idx="13" hasCustomPrompt="1"/>
          </p:nvPr>
        </p:nvSpPr>
        <p:spPr>
          <a:xfrm>
            <a:off x="8197851" y="350044"/>
            <a:ext cx="1911644" cy="139462"/>
          </a:xfrm>
        </p:spPr>
        <p:txBody>
          <a:bodyPr vert="horz" wrap="square" rIns="90000" anchor="t">
            <a:spAutoFit/>
          </a:bodyPr>
          <a:lstStyle>
            <a:lvl1pPr marL="0" indent="0">
              <a:spcBef>
                <a:spcPts val="0"/>
              </a:spcBef>
              <a:buFontTx/>
              <a:buNone/>
              <a:defRPr sz="900" baseline="0">
                <a:solidFill>
                  <a:schemeClr val="tx1"/>
                </a:solidFill>
              </a:defRPr>
            </a:lvl1pPr>
            <a:lvl2pPr marL="0" indent="0">
              <a:spcBef>
                <a:spcPts val="0"/>
              </a:spcBef>
              <a:buFontTx/>
              <a:buNone/>
              <a:defRPr sz="900" baseline="0"/>
            </a:lvl2pPr>
            <a:lvl3pPr marL="0" indent="0">
              <a:spcBef>
                <a:spcPts val="0"/>
              </a:spcBef>
              <a:buFontTx/>
              <a:buNone/>
              <a:defRPr sz="900" baseline="0"/>
            </a:lvl3pPr>
            <a:lvl4pPr>
              <a:spcBef>
                <a:spcPts val="0"/>
              </a:spcBef>
              <a:buFontTx/>
              <a:buNone/>
              <a:defRPr sz="900" baseline="0"/>
            </a:lvl4pPr>
            <a:lvl5pPr>
              <a:spcBef>
                <a:spcPts val="0"/>
              </a:spcBef>
              <a:buFontTx/>
              <a:buNone/>
              <a:defRPr sz="900" b="0" baseline="0"/>
            </a:lvl5pPr>
          </a:lstStyle>
          <a:p>
            <a:pPr lvl="0"/>
            <a:r>
              <a:rPr lang="da-DK"/>
              <a:t>Navn, titel, afdeling mv.</a:t>
            </a:r>
          </a:p>
        </p:txBody>
      </p:sp>
      <p:sp>
        <p:nvSpPr>
          <p:cNvPr id="11" name="Date Placeholder 10">
            <a:extLst>
              <a:ext uri="{FF2B5EF4-FFF2-40B4-BE49-F238E27FC236}">
                <a16:creationId xmlns:a16="http://schemas.microsoft.com/office/drawing/2014/main" id="{697343A0-2427-49D0-86FF-278091551D9C}"/>
              </a:ext>
            </a:extLst>
          </p:cNvPr>
          <p:cNvSpPr>
            <a:spLocks noGrp="1"/>
          </p:cNvSpPr>
          <p:nvPr>
            <p:ph type="dt" sz="half" idx="10"/>
          </p:nvPr>
        </p:nvSpPr>
        <p:spPr>
          <a:xfrm>
            <a:off x="10118725" y="350044"/>
            <a:ext cx="1539582" cy="139462"/>
          </a:xfrm>
          <a:prstGeom prst="rect">
            <a:avLst/>
          </a:prstGeom>
        </p:spPr>
        <p:txBody>
          <a:bodyPr vert="horz" wrap="square" tIns="0" rIns="0" bIns="0" anchor="t" anchorCtr="0">
            <a:spAutoFit/>
          </a:bodyPr>
          <a:lstStyle>
            <a:lvl1pPr algn="r">
              <a:lnSpc>
                <a:spcPct val="111000"/>
              </a:lnSpc>
              <a:defRPr sz="900">
                <a:solidFill>
                  <a:schemeClr val="tx1"/>
                </a:solidFill>
              </a:defRPr>
            </a:lvl1pPr>
          </a:lstStyle>
          <a:p>
            <a:endParaRPr lang="da-DK"/>
          </a:p>
        </p:txBody>
      </p:sp>
      <p:pic>
        <p:nvPicPr>
          <p:cNvPr id="4" name="Grafik 3">
            <a:extLst>
              <a:ext uri="{FF2B5EF4-FFF2-40B4-BE49-F238E27FC236}">
                <a16:creationId xmlns:a16="http://schemas.microsoft.com/office/drawing/2014/main" id="{3C65A69C-7052-301E-676F-237DB6502F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898" y="4874291"/>
            <a:ext cx="9737417" cy="673204"/>
          </a:xfrm>
          <a:prstGeom prst="rect">
            <a:avLst/>
          </a:prstGeom>
        </p:spPr>
      </p:pic>
    </p:spTree>
    <p:extLst>
      <p:ext uri="{BB962C8B-B14F-4D97-AF65-F5344CB8AC3E}">
        <p14:creationId xmlns:p14="http://schemas.microsoft.com/office/powerpoint/2010/main" val="3165595742"/>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Kapitel">
    <p:bg>
      <p:bgPr>
        <a:solidFill>
          <a:srgbClr val="14143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5938" y="814665"/>
            <a:ext cx="8281987" cy="2039815"/>
          </a:xfrm>
        </p:spPr>
        <p:txBody>
          <a:bodyPr anchor="b">
            <a:normAutofit/>
          </a:bodyPr>
          <a:lstStyle>
            <a:lvl1pPr algn="l">
              <a:defRPr sz="5200">
                <a:solidFill>
                  <a:schemeClr val="bg1"/>
                </a:solidFill>
                <a:latin typeface="Academy Sans Office Extrabold" panose="020B0903030000000000" pitchFamily="34" charset="0"/>
              </a:defRPr>
            </a:lvl1pPr>
          </a:lstStyle>
          <a:p>
            <a:r>
              <a:rPr lang="da-DK"/>
              <a:t>Indsæt kapitel</a:t>
            </a:r>
          </a:p>
        </p:txBody>
      </p:sp>
      <p:sp>
        <p:nvSpPr>
          <p:cNvPr id="3" name="Subtitle 2"/>
          <p:cNvSpPr>
            <a:spLocks noGrp="1"/>
          </p:cNvSpPr>
          <p:nvPr>
            <p:ph type="subTitle" idx="1" hasCustomPrompt="1"/>
          </p:nvPr>
        </p:nvSpPr>
        <p:spPr>
          <a:xfrm>
            <a:off x="515938" y="3718762"/>
            <a:ext cx="5399087" cy="876098"/>
          </a:xfrm>
        </p:spPr>
        <p:txBody>
          <a:bodyPr/>
          <a:lstStyle>
            <a:lvl1pPr marL="0" indent="0" algn="l">
              <a:lnSpc>
                <a:spcPct val="100000"/>
              </a:lnSpc>
              <a:spcBef>
                <a:spcPts val="0"/>
              </a:spcBef>
              <a:buFont typeface="Academy Sans Office" panose="020B0604020202020204" pitchFamily="34" charset="0"/>
              <a:buChar char="​"/>
              <a:defRPr sz="1800">
                <a:solidFill>
                  <a:schemeClr val="bg1"/>
                </a:solidFill>
              </a:defRPr>
            </a:lvl1pPr>
            <a:lvl2pPr marL="0" indent="0" algn="l">
              <a:lnSpc>
                <a:spcPct val="100000"/>
              </a:lnSpc>
              <a:buFont typeface="Academy Sans Office" panose="020B0604020202020204" pitchFamily="34" charset="0"/>
              <a:buNone/>
              <a:defRPr sz="2000">
                <a:solidFill>
                  <a:schemeClr val="bg1"/>
                </a:solidFill>
              </a:defRPr>
            </a:lvl2pPr>
            <a:lvl3pPr marL="0" indent="0" algn="l">
              <a:lnSpc>
                <a:spcPct val="100000"/>
              </a:lnSpc>
              <a:buFont typeface="Academy Sans Office" panose="020B0604020202020204" pitchFamily="34" charset="0"/>
              <a:buChar char="​"/>
              <a:defRPr sz="2000">
                <a:solidFill>
                  <a:schemeClr val="bg1"/>
                </a:solidFill>
              </a:defRPr>
            </a:lvl3pPr>
            <a:lvl4pPr marL="0" indent="0" algn="l">
              <a:lnSpc>
                <a:spcPct val="100000"/>
              </a:lnSpc>
              <a:buFont typeface="Academy Sans Office" panose="020B0604020202020204" pitchFamily="34" charset="0"/>
              <a:buChar char="​"/>
              <a:defRPr sz="2000">
                <a:solidFill>
                  <a:schemeClr val="bg1"/>
                </a:solidFill>
              </a:defRPr>
            </a:lvl4pPr>
            <a:lvl5pPr marL="0" indent="0" algn="l">
              <a:lnSpc>
                <a:spcPct val="100000"/>
              </a:lnSpc>
              <a:buFont typeface="Academy Sans Office" panose="020B0604020202020204" pitchFamily="34" charset="0"/>
              <a:buChar char="​"/>
              <a:defRPr sz="2000">
                <a:solidFill>
                  <a:schemeClr val="bg1"/>
                </a:solidFill>
              </a:defRPr>
            </a:lvl5pPr>
            <a:lvl6pPr marL="0" indent="0" algn="l">
              <a:lnSpc>
                <a:spcPct val="100000"/>
              </a:lnSpc>
              <a:buFont typeface="Academy Sans Office" panose="020B0604020202020204" pitchFamily="34" charset="0"/>
              <a:buChar char="​"/>
              <a:defRPr sz="2000">
                <a:solidFill>
                  <a:schemeClr val="bg1"/>
                </a:solidFill>
              </a:defRPr>
            </a:lvl6pPr>
            <a:lvl7pPr marL="0" indent="0" algn="l">
              <a:lnSpc>
                <a:spcPct val="100000"/>
              </a:lnSpc>
              <a:buFont typeface="Academy Sans Office" panose="020B0604020202020204" pitchFamily="34" charset="0"/>
              <a:buChar char="​"/>
              <a:defRPr sz="2000">
                <a:solidFill>
                  <a:schemeClr val="bg1"/>
                </a:solidFill>
              </a:defRPr>
            </a:lvl7pPr>
            <a:lvl8pPr marL="0" indent="0" algn="l">
              <a:lnSpc>
                <a:spcPct val="100000"/>
              </a:lnSpc>
              <a:buFont typeface="Academy Sans Office" panose="020B0604020202020204" pitchFamily="34" charset="0"/>
              <a:buChar char="​"/>
              <a:defRPr sz="2000">
                <a:solidFill>
                  <a:schemeClr val="bg1"/>
                </a:solidFill>
              </a:defRPr>
            </a:lvl8pPr>
            <a:lvl9pPr marL="0" indent="0" algn="l">
              <a:lnSpc>
                <a:spcPct val="100000"/>
              </a:lnSpc>
              <a:buFont typeface="Academy Sans Office" panose="020B0604020202020204" pitchFamily="34" charset="0"/>
              <a:buChar char="​"/>
              <a:tabLst/>
              <a:defRPr sz="2000">
                <a:solidFill>
                  <a:schemeClr val="bg1"/>
                </a:solidFill>
              </a:defRPr>
            </a:lvl9pPr>
          </a:lstStyle>
          <a:p>
            <a:r>
              <a:rPr lang="da-DK"/>
              <a:t>Tilføj underoverskrift</a:t>
            </a:r>
          </a:p>
        </p:txBody>
      </p:sp>
      <p:pic>
        <p:nvPicPr>
          <p:cNvPr id="8" name="Billede 7" descr="Et billede, der indeholder tekst, clipart&#10;&#10;Automatisk genereret beskrivelse">
            <a:extLst>
              <a:ext uri="{FF2B5EF4-FFF2-40B4-BE49-F238E27FC236}">
                <a16:creationId xmlns:a16="http://schemas.microsoft.com/office/drawing/2014/main" id="{791D7022-25A6-E39E-E295-3D69F2C6F3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400" y="6379200"/>
            <a:ext cx="176784" cy="164592"/>
          </a:xfrm>
          <a:prstGeom prst="rect">
            <a:avLst/>
          </a:prstGeom>
        </p:spPr>
      </p:pic>
      <p:pic>
        <p:nvPicPr>
          <p:cNvPr id="5" name="Billede 4">
            <a:extLst>
              <a:ext uri="{FF2B5EF4-FFF2-40B4-BE49-F238E27FC236}">
                <a16:creationId xmlns:a16="http://schemas.microsoft.com/office/drawing/2014/main" id="{AEFADBDA-48BC-7E4B-19C2-F5A2F153DE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276" y="3090015"/>
            <a:ext cx="2373888" cy="268785"/>
          </a:xfrm>
          <a:prstGeom prst="rect">
            <a:avLst/>
          </a:prstGeom>
        </p:spPr>
      </p:pic>
      <p:sp>
        <p:nvSpPr>
          <p:cNvPr id="4" name="Pladsholder til slidenummer 2" hidden="1">
            <a:extLst>
              <a:ext uri="{FF2B5EF4-FFF2-40B4-BE49-F238E27FC236}">
                <a16:creationId xmlns:a16="http://schemas.microsoft.com/office/drawing/2014/main" id="{BB32A262-B59E-F7D6-BC10-E0CCED9FC2BE}"/>
              </a:ext>
            </a:extLst>
          </p:cNvPr>
          <p:cNvSpPr>
            <a:spLocks noGrp="1" noRot="1" noMove="1" noResize="1" noEditPoints="1" noAdjustHandles="1" noChangeArrowheads="1" noChangeShapeType="1"/>
          </p:cNvSpPr>
          <p:nvPr>
            <p:ph type="sldNum" sz="quarter" idx="14"/>
          </p:nvPr>
        </p:nvSpPr>
        <p:spPr>
          <a:xfrm>
            <a:off x="0" y="6858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5089019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lemn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ACAAAF4-0464-AF73-04F8-0EED1E3BF331}"/>
              </a:ext>
            </a:extLst>
          </p:cNvPr>
          <p:cNvSpPr/>
          <p:nvPr userDrawn="1"/>
        </p:nvSpPr>
        <p:spPr>
          <a:xfrm>
            <a:off x="0" y="0"/>
            <a:ext cx="12192000" cy="6858000"/>
          </a:xfrm>
          <a:prstGeom prst="rect">
            <a:avLst/>
          </a:prstGeom>
          <a:solidFill>
            <a:srgbClr val="434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5" name="Title 1">
            <a:extLst>
              <a:ext uri="{FF2B5EF4-FFF2-40B4-BE49-F238E27FC236}">
                <a16:creationId xmlns:a16="http://schemas.microsoft.com/office/drawing/2014/main" id="{67B0A69D-AC75-5A63-189A-CE298535372A}"/>
              </a:ext>
            </a:extLst>
          </p:cNvPr>
          <p:cNvSpPr>
            <a:spLocks noGrp="1"/>
          </p:cNvSpPr>
          <p:nvPr>
            <p:ph type="ctrTitle" hasCustomPrompt="1"/>
          </p:nvPr>
        </p:nvSpPr>
        <p:spPr>
          <a:xfrm>
            <a:off x="515938" y="814665"/>
            <a:ext cx="8281987" cy="2039815"/>
          </a:xfrm>
        </p:spPr>
        <p:txBody>
          <a:bodyPr anchor="b">
            <a:normAutofit/>
          </a:bodyPr>
          <a:lstStyle>
            <a:lvl1pPr algn="l">
              <a:defRPr sz="5200">
                <a:solidFill>
                  <a:schemeClr val="bg1"/>
                </a:solidFill>
                <a:latin typeface="Academy Sans Office Extrabold" panose="020B0903030000000000" pitchFamily="34" charset="0"/>
              </a:defRPr>
            </a:lvl1pPr>
          </a:lstStyle>
          <a:p>
            <a:r>
              <a:rPr lang="da-DK"/>
              <a:t>Tilføj delemne til kapitel</a:t>
            </a:r>
          </a:p>
        </p:txBody>
      </p:sp>
      <p:pic>
        <p:nvPicPr>
          <p:cNvPr id="2" name="Billede 1" descr="Et billede, der indeholder tekst, clipart&#10;&#10;Automatisk genereret beskrivelse">
            <a:extLst>
              <a:ext uri="{FF2B5EF4-FFF2-40B4-BE49-F238E27FC236}">
                <a16:creationId xmlns:a16="http://schemas.microsoft.com/office/drawing/2014/main" id="{98D6D944-20D6-FD69-55F6-A7DB84C1E7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400" y="6379200"/>
            <a:ext cx="176784" cy="164592"/>
          </a:xfrm>
          <a:prstGeom prst="rect">
            <a:avLst/>
          </a:prstGeom>
        </p:spPr>
      </p:pic>
      <p:sp>
        <p:nvSpPr>
          <p:cNvPr id="3" name="Pladsholder til slidenummer 2" hidden="1">
            <a:extLst>
              <a:ext uri="{FF2B5EF4-FFF2-40B4-BE49-F238E27FC236}">
                <a16:creationId xmlns:a16="http://schemas.microsoft.com/office/drawing/2014/main" id="{6C67EFAC-E92B-35D4-682F-BA84E1732BAE}"/>
              </a:ext>
            </a:extLst>
          </p:cNvPr>
          <p:cNvSpPr>
            <a:spLocks noGrp="1" noRot="1" noMove="1" noResize="1" noEditPoints="1" noAdjustHandles="1" noChangeArrowheads="1" noChangeShapeType="1"/>
          </p:cNvSpPr>
          <p:nvPr>
            <p:ph type="sldNum" sz="quarter" idx="14"/>
          </p:nvPr>
        </p:nvSpPr>
        <p:spPr>
          <a:xfrm>
            <a:off x="0" y="6858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2903571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alvside grafik - san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23AE5DC-7995-4788-C2A2-B65AE2F4E361}"/>
              </a:ext>
            </a:extLst>
          </p:cNvPr>
          <p:cNvSpPr/>
          <p:nvPr userDrawn="1"/>
        </p:nvSpPr>
        <p:spPr>
          <a:xfrm>
            <a:off x="6273600" y="0"/>
            <a:ext cx="59184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5400000"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5399087" cy="374400"/>
          </a:xfrm>
        </p:spPr>
        <p:txBody>
          <a:bodyPr/>
          <a:lstStyle>
            <a:lvl1pPr marL="0" indent="0">
              <a:buNone/>
              <a:defRPr sz="1800"/>
            </a:lvl1pPr>
          </a:lstStyle>
          <a:p>
            <a:pPr lvl="0"/>
            <a:r>
              <a:rPr lang="da-DK"/>
              <a:t>Underoverskrift</a:t>
            </a:r>
          </a:p>
        </p:txBody>
      </p:sp>
      <p:sp>
        <p:nvSpPr>
          <p:cNvPr id="4" name="Content Placeholder 2">
            <a:extLst>
              <a:ext uri="{FF2B5EF4-FFF2-40B4-BE49-F238E27FC236}">
                <a16:creationId xmlns:a16="http://schemas.microsoft.com/office/drawing/2014/main" id="{58F9072F-8116-26A6-242E-09DBF1368E68}"/>
              </a:ext>
            </a:extLst>
          </p:cNvPr>
          <p:cNvSpPr>
            <a:spLocks noGrp="1"/>
          </p:cNvSpPr>
          <p:nvPr>
            <p:ph idx="1" hasCustomPrompt="1"/>
          </p:nvPr>
        </p:nvSpPr>
        <p:spPr>
          <a:xfrm>
            <a:off x="518400" y="1871663"/>
            <a:ext cx="5396625" cy="4230337"/>
          </a:xfrm>
        </p:spPr>
        <p:txBody>
          <a:bodyPr/>
          <a:lstStyle>
            <a:lvl1pPr>
              <a:defRPr/>
            </a:lvl1pPr>
            <a:lvl2pPr>
              <a:defRPr/>
            </a:lvl2pPr>
            <a:lvl3pPr>
              <a:defRPr/>
            </a:lvl3pPr>
            <a:lvl4pPr>
              <a:defRPr/>
            </a:lvl4pPr>
            <a:lvl5pPr>
              <a:defRPr/>
            </a:lvl5pPr>
          </a:lstStyle>
          <a:p>
            <a:pPr lvl="0"/>
            <a:r>
              <a:rPr lang="da-DK" noProof="0"/>
              <a:t>Klik for at tilføje tekst</a:t>
            </a:r>
          </a:p>
          <a:p>
            <a:pPr lvl="1"/>
            <a:r>
              <a:rPr lang="da-DK" noProof="0"/>
              <a:t>Andet Niveau</a:t>
            </a:r>
          </a:p>
          <a:p>
            <a:pPr lvl="2"/>
            <a:r>
              <a:rPr lang="da-DK" noProof="0"/>
              <a:t>Tredje Niveau</a:t>
            </a:r>
          </a:p>
        </p:txBody>
      </p:sp>
      <p:sp>
        <p:nvSpPr>
          <p:cNvPr id="3" name="Pladsholder til slidenummer 2">
            <a:extLst>
              <a:ext uri="{FF2B5EF4-FFF2-40B4-BE49-F238E27FC236}">
                <a16:creationId xmlns:a16="http://schemas.microsoft.com/office/drawing/2014/main" id="{4100FAAD-1AEB-E9D6-DE10-A58A282F0A9C}"/>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3686095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alvside grafik -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23AE5DC-7995-4788-C2A2-B65AE2F4E361}"/>
              </a:ext>
            </a:extLst>
          </p:cNvPr>
          <p:cNvSpPr/>
          <p:nvPr userDrawn="1"/>
        </p:nvSpPr>
        <p:spPr>
          <a:xfrm>
            <a:off x="6273600" y="0"/>
            <a:ext cx="5918400" cy="6858000"/>
          </a:xfrm>
          <a:prstGeom prst="rect">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5400000"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5399087" cy="374400"/>
          </a:xfrm>
        </p:spPr>
        <p:txBody>
          <a:bodyPr/>
          <a:lstStyle>
            <a:lvl1pPr marL="0" indent="0">
              <a:buNone/>
              <a:defRPr sz="1800"/>
            </a:lvl1pPr>
          </a:lstStyle>
          <a:p>
            <a:pPr lvl="0"/>
            <a:r>
              <a:rPr lang="da-DK"/>
              <a:t>Underoverskrift</a:t>
            </a:r>
          </a:p>
        </p:txBody>
      </p:sp>
      <p:sp>
        <p:nvSpPr>
          <p:cNvPr id="5" name="Content Placeholder 2">
            <a:extLst>
              <a:ext uri="{FF2B5EF4-FFF2-40B4-BE49-F238E27FC236}">
                <a16:creationId xmlns:a16="http://schemas.microsoft.com/office/drawing/2014/main" id="{707CB5A8-980C-F694-B6CF-8167B59333BB}"/>
              </a:ext>
            </a:extLst>
          </p:cNvPr>
          <p:cNvSpPr>
            <a:spLocks noGrp="1"/>
          </p:cNvSpPr>
          <p:nvPr>
            <p:ph idx="1" hasCustomPrompt="1"/>
          </p:nvPr>
        </p:nvSpPr>
        <p:spPr>
          <a:xfrm>
            <a:off x="518400" y="1871663"/>
            <a:ext cx="5396625" cy="4230337"/>
          </a:xfrm>
        </p:spPr>
        <p:txBody>
          <a:bodyPr/>
          <a:lstStyle>
            <a:lvl1pPr>
              <a:defRPr/>
            </a:lvl1pPr>
            <a:lvl2pPr>
              <a:defRPr/>
            </a:lvl2pPr>
            <a:lvl3pPr>
              <a:defRPr/>
            </a:lvl3pPr>
            <a:lvl4pPr>
              <a:defRPr/>
            </a:lvl4pPr>
            <a:lvl5pPr>
              <a:defRPr/>
            </a:lvl5pPr>
          </a:lstStyle>
          <a:p>
            <a:pPr lvl="0"/>
            <a:r>
              <a:rPr lang="da-DK" noProof="0"/>
              <a:t>Klik for at tilføje tekst</a:t>
            </a:r>
          </a:p>
          <a:p>
            <a:pPr lvl="1"/>
            <a:r>
              <a:rPr lang="da-DK" noProof="0"/>
              <a:t>Andet Niveau</a:t>
            </a:r>
          </a:p>
          <a:p>
            <a:pPr lvl="2"/>
            <a:r>
              <a:rPr lang="da-DK" noProof="0"/>
              <a:t>Tredje Niveau</a:t>
            </a:r>
          </a:p>
        </p:txBody>
      </p:sp>
      <p:sp>
        <p:nvSpPr>
          <p:cNvPr id="3" name="Pladsholder til slidenummer 2">
            <a:extLst>
              <a:ext uri="{FF2B5EF4-FFF2-40B4-BE49-F238E27FC236}">
                <a16:creationId xmlns:a16="http://schemas.microsoft.com/office/drawing/2014/main" id="{1F03AA00-D4B5-0C35-A5B0-562376EAA709}"/>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27459183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Halvside foto">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FAEF609-0481-8D26-4DC6-450D422F569D}"/>
              </a:ext>
            </a:extLst>
          </p:cNvPr>
          <p:cNvSpPr>
            <a:spLocks noGrp="1"/>
          </p:cNvSpPr>
          <p:nvPr>
            <p:ph type="title" hasCustomPrompt="1"/>
          </p:nvPr>
        </p:nvSpPr>
        <p:spPr>
          <a:xfrm>
            <a:off x="518401" y="591137"/>
            <a:ext cx="5400000" cy="522000"/>
          </a:xfrm>
        </p:spPr>
        <p:txBody>
          <a:bodyPr/>
          <a:lstStyle>
            <a:lvl1pPr>
              <a:defRPr>
                <a:latin typeface="Academy Sans Office Extrabold" panose="020B0903030000000000" pitchFamily="34" charset="0"/>
              </a:defRPr>
            </a:lvl1pPr>
          </a:lstStyle>
          <a:p>
            <a:r>
              <a:rPr lang="da-DK"/>
              <a:t>Overskrift</a:t>
            </a:r>
          </a:p>
        </p:txBody>
      </p:sp>
      <p:sp>
        <p:nvSpPr>
          <p:cNvPr id="7" name="Pladsholder til tekst 9">
            <a:extLst>
              <a:ext uri="{FF2B5EF4-FFF2-40B4-BE49-F238E27FC236}">
                <a16:creationId xmlns:a16="http://schemas.microsoft.com/office/drawing/2014/main" id="{B4176906-4204-87C6-74EE-82097A8DF953}"/>
              </a:ext>
            </a:extLst>
          </p:cNvPr>
          <p:cNvSpPr>
            <a:spLocks noGrp="1"/>
          </p:cNvSpPr>
          <p:nvPr>
            <p:ph type="body" sz="quarter" idx="12" hasCustomPrompt="1"/>
          </p:nvPr>
        </p:nvSpPr>
        <p:spPr>
          <a:xfrm>
            <a:off x="519113" y="1187450"/>
            <a:ext cx="5399087" cy="374400"/>
          </a:xfrm>
        </p:spPr>
        <p:txBody>
          <a:bodyPr/>
          <a:lstStyle>
            <a:lvl1pPr marL="0" indent="0">
              <a:buNone/>
              <a:defRPr sz="1800"/>
            </a:lvl1pPr>
          </a:lstStyle>
          <a:p>
            <a:pPr lvl="0"/>
            <a:r>
              <a:rPr lang="da-DK"/>
              <a:t>Underoverskrift</a:t>
            </a:r>
          </a:p>
        </p:txBody>
      </p:sp>
      <p:sp>
        <p:nvSpPr>
          <p:cNvPr id="2" name="Content Placeholder 2">
            <a:extLst>
              <a:ext uri="{FF2B5EF4-FFF2-40B4-BE49-F238E27FC236}">
                <a16:creationId xmlns:a16="http://schemas.microsoft.com/office/drawing/2014/main" id="{D511CEBF-5348-1D8E-83C1-57886DEBC5B9}"/>
              </a:ext>
            </a:extLst>
          </p:cNvPr>
          <p:cNvSpPr>
            <a:spLocks noGrp="1"/>
          </p:cNvSpPr>
          <p:nvPr>
            <p:ph idx="1" hasCustomPrompt="1"/>
          </p:nvPr>
        </p:nvSpPr>
        <p:spPr>
          <a:xfrm>
            <a:off x="518400" y="1871663"/>
            <a:ext cx="5396625" cy="4230337"/>
          </a:xfrm>
        </p:spPr>
        <p:txBody>
          <a:bodyPr/>
          <a:lstStyle>
            <a:lvl1pPr>
              <a:defRPr/>
            </a:lvl1pPr>
            <a:lvl2pPr>
              <a:defRPr/>
            </a:lvl2pPr>
            <a:lvl3pPr>
              <a:defRPr/>
            </a:lvl3pPr>
            <a:lvl4pPr>
              <a:defRPr/>
            </a:lvl4pPr>
            <a:lvl5pPr>
              <a:defRPr/>
            </a:lvl5pPr>
          </a:lstStyle>
          <a:p>
            <a:pPr lvl="0"/>
            <a:r>
              <a:rPr lang="da-DK" noProof="0"/>
              <a:t>Klik for at tilføje tekst</a:t>
            </a:r>
          </a:p>
          <a:p>
            <a:pPr lvl="1"/>
            <a:r>
              <a:rPr lang="da-DK" noProof="0"/>
              <a:t>Andet Niveau</a:t>
            </a:r>
          </a:p>
          <a:p>
            <a:pPr lvl="2"/>
            <a:r>
              <a:rPr lang="da-DK" noProof="0"/>
              <a:t>Tredje Niveau</a:t>
            </a:r>
          </a:p>
        </p:txBody>
      </p:sp>
      <p:sp>
        <p:nvSpPr>
          <p:cNvPr id="9" name="Pladsholder til billede 8">
            <a:extLst>
              <a:ext uri="{FF2B5EF4-FFF2-40B4-BE49-F238E27FC236}">
                <a16:creationId xmlns:a16="http://schemas.microsoft.com/office/drawing/2014/main" id="{91C9CB39-7F3C-7CBC-D391-2E4F430F013E}"/>
              </a:ext>
            </a:extLst>
          </p:cNvPr>
          <p:cNvSpPr>
            <a:spLocks noGrp="1"/>
          </p:cNvSpPr>
          <p:nvPr>
            <p:ph type="pic" sz="quarter" idx="13" hasCustomPrompt="1"/>
          </p:nvPr>
        </p:nvSpPr>
        <p:spPr>
          <a:xfrm>
            <a:off x="6272213" y="0"/>
            <a:ext cx="5919787" cy="6858000"/>
          </a:xfrm>
          <a:pattFill prst="pct5">
            <a:fgClr>
              <a:schemeClr val="accent1"/>
            </a:fgClr>
            <a:bgClr>
              <a:schemeClr val="bg1"/>
            </a:bgClr>
          </a:pattFill>
        </p:spPr>
        <p:txBody>
          <a:bodyPr tIns="648000" anchor="ctr"/>
          <a:lstStyle>
            <a:lvl1pPr marL="0" indent="0" algn="ctr">
              <a:buNone/>
              <a:defRPr/>
            </a:lvl1pPr>
          </a:lstStyle>
          <a:p>
            <a:r>
              <a:rPr lang="da-DK"/>
              <a:t>Klik for at indsætte foto</a:t>
            </a:r>
          </a:p>
        </p:txBody>
      </p:sp>
      <p:sp>
        <p:nvSpPr>
          <p:cNvPr id="3" name="Pladsholder til slidenummer 2" hidden="1">
            <a:extLst>
              <a:ext uri="{FF2B5EF4-FFF2-40B4-BE49-F238E27FC236}">
                <a16:creationId xmlns:a16="http://schemas.microsoft.com/office/drawing/2014/main" id="{C28F525B-7DD7-3D60-7F8A-4A6900620538}"/>
              </a:ext>
            </a:extLst>
          </p:cNvPr>
          <p:cNvSpPr>
            <a:spLocks noGrp="1" noRot="1" noMove="1" noResize="1" noEditPoints="1" noAdjustHandles="1" noChangeArrowheads="1" noChangeShapeType="1"/>
          </p:cNvSpPr>
          <p:nvPr>
            <p:ph type="sldNum" sz="quarter" idx="14"/>
          </p:nvPr>
        </p:nvSpPr>
        <p:spPr>
          <a:xfrm>
            <a:off x="0" y="6858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8392432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Helside - san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11157722"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11156950" cy="374400"/>
          </a:xfrm>
        </p:spPr>
        <p:txBody>
          <a:bodyPr/>
          <a:lstStyle>
            <a:lvl1pPr marL="0" indent="0">
              <a:buNone/>
              <a:defRPr sz="1800"/>
            </a:lvl1pPr>
          </a:lstStyle>
          <a:p>
            <a:pPr lvl="0"/>
            <a:r>
              <a:rPr lang="da-DK"/>
              <a:t>Underoverskrift</a:t>
            </a:r>
          </a:p>
        </p:txBody>
      </p:sp>
      <p:sp>
        <p:nvSpPr>
          <p:cNvPr id="3" name="Pladsholder til slidenummer 2">
            <a:extLst>
              <a:ext uri="{FF2B5EF4-FFF2-40B4-BE49-F238E27FC236}">
                <a16:creationId xmlns:a16="http://schemas.microsoft.com/office/drawing/2014/main" id="{6E3ADFBF-40DF-0969-20EC-CC106BE1993F}"/>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1787642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lside - hvi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11157662"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11156890" cy="374400"/>
          </a:xfrm>
        </p:spPr>
        <p:txBody>
          <a:bodyPr/>
          <a:lstStyle>
            <a:lvl1pPr marL="0" indent="0">
              <a:buNone/>
              <a:defRPr sz="1800"/>
            </a:lvl1pPr>
          </a:lstStyle>
          <a:p>
            <a:pPr lvl="0"/>
            <a:r>
              <a:rPr lang="da-DK"/>
              <a:t>Underoverskrift</a:t>
            </a:r>
          </a:p>
        </p:txBody>
      </p:sp>
      <p:sp>
        <p:nvSpPr>
          <p:cNvPr id="3" name="Pladsholder til slidenummer 2">
            <a:extLst>
              <a:ext uri="{FF2B5EF4-FFF2-40B4-BE49-F238E27FC236}">
                <a16:creationId xmlns:a16="http://schemas.microsoft.com/office/drawing/2014/main" id="{88A68E8C-5A14-4606-B24F-7413A9CDDB29}"/>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32059042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Helside - blå">
    <p:bg>
      <p:bgPr>
        <a:solidFill>
          <a:srgbClr val="D0D0D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11157662"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11156890" cy="374400"/>
          </a:xfrm>
        </p:spPr>
        <p:txBody>
          <a:bodyPr/>
          <a:lstStyle>
            <a:lvl1pPr marL="0" indent="0">
              <a:buNone/>
              <a:defRPr sz="1800"/>
            </a:lvl1pPr>
          </a:lstStyle>
          <a:p>
            <a:pPr lvl="0"/>
            <a:r>
              <a:rPr lang="da-DK"/>
              <a:t>Underoverskrift</a:t>
            </a:r>
          </a:p>
        </p:txBody>
      </p:sp>
      <p:sp>
        <p:nvSpPr>
          <p:cNvPr id="3" name="Pladsholder til slidenummer 2">
            <a:extLst>
              <a:ext uri="{FF2B5EF4-FFF2-40B4-BE49-F238E27FC236}">
                <a16:creationId xmlns:a16="http://schemas.microsoft.com/office/drawing/2014/main" id="{33C9AA7D-DE35-EA34-CB75-267FBC70EFD9}"/>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2031181825"/>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Helside - hvi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1" y="591137"/>
            <a:ext cx="11157662"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3" y="1187450"/>
            <a:ext cx="11156890" cy="374400"/>
          </a:xfrm>
        </p:spPr>
        <p:txBody>
          <a:bodyPr/>
          <a:lstStyle>
            <a:lvl1pPr marL="0" indent="0">
              <a:buNone/>
              <a:defRPr sz="1800"/>
            </a:lvl1pPr>
          </a:lstStyle>
          <a:p>
            <a:pPr lvl="0"/>
            <a:r>
              <a:rPr lang="da-DK"/>
              <a:t>Underoverskrift</a:t>
            </a:r>
          </a:p>
        </p:txBody>
      </p:sp>
      <p:sp>
        <p:nvSpPr>
          <p:cNvPr id="3" name="Pladsholder til slidenummer 2">
            <a:extLst>
              <a:ext uri="{FF2B5EF4-FFF2-40B4-BE49-F238E27FC236}">
                <a16:creationId xmlns:a16="http://schemas.microsoft.com/office/drawing/2014/main" id="{88A68E8C-5A14-4606-B24F-7413A9CDDB29}"/>
              </a:ext>
            </a:extLst>
          </p:cNvPr>
          <p:cNvSpPr>
            <a:spLocks noGrp="1"/>
          </p:cNvSpPr>
          <p:nvPr>
            <p:ph type="sldNum" sz="quarter" idx="1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Tree>
    <p:extLst>
      <p:ext uri="{BB962C8B-B14F-4D97-AF65-F5344CB8AC3E}">
        <p14:creationId xmlns:p14="http://schemas.microsoft.com/office/powerpoint/2010/main" val="33758603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re bok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38ACC-B394-74C6-E6B3-C07CA14F4164}"/>
              </a:ext>
            </a:extLst>
          </p:cNvPr>
          <p:cNvSpPr>
            <a:spLocks noGrp="1"/>
          </p:cNvSpPr>
          <p:nvPr>
            <p:ph type="title" hasCustomPrompt="1"/>
          </p:nvPr>
        </p:nvSpPr>
        <p:spPr>
          <a:xfrm>
            <a:off x="518400" y="591137"/>
            <a:ext cx="11156073" cy="522000"/>
          </a:xfrm>
        </p:spPr>
        <p:txBody>
          <a:bodyPr/>
          <a:lstStyle>
            <a:lvl1pPr>
              <a:defRPr>
                <a:latin typeface="Academy Sans Office Extrabold" panose="020B0903030000000000" pitchFamily="34" charset="0"/>
              </a:defRPr>
            </a:lvl1pPr>
          </a:lstStyle>
          <a:p>
            <a:r>
              <a:rPr lang="da-DK"/>
              <a:t>Overskrift</a:t>
            </a:r>
          </a:p>
        </p:txBody>
      </p:sp>
      <p:sp>
        <p:nvSpPr>
          <p:cNvPr id="10" name="Pladsholder til tekst 9">
            <a:extLst>
              <a:ext uri="{FF2B5EF4-FFF2-40B4-BE49-F238E27FC236}">
                <a16:creationId xmlns:a16="http://schemas.microsoft.com/office/drawing/2014/main" id="{0A523F30-C7FB-4D03-3647-75FB27BD1A04}"/>
              </a:ext>
            </a:extLst>
          </p:cNvPr>
          <p:cNvSpPr>
            <a:spLocks noGrp="1"/>
          </p:cNvSpPr>
          <p:nvPr>
            <p:ph type="body" sz="quarter" idx="12" hasCustomPrompt="1"/>
          </p:nvPr>
        </p:nvSpPr>
        <p:spPr>
          <a:xfrm>
            <a:off x="519112" y="1187450"/>
            <a:ext cx="11155301" cy="374400"/>
          </a:xfrm>
        </p:spPr>
        <p:txBody>
          <a:bodyPr/>
          <a:lstStyle>
            <a:lvl1pPr marL="0" indent="0">
              <a:buNone/>
              <a:defRPr sz="1800"/>
            </a:lvl1pPr>
          </a:lstStyle>
          <a:p>
            <a:pPr lvl="0"/>
            <a:r>
              <a:rPr lang="da-DK"/>
              <a:t>Underoverskrift</a:t>
            </a:r>
          </a:p>
        </p:txBody>
      </p:sp>
      <p:sp>
        <p:nvSpPr>
          <p:cNvPr id="7" name="Pladsholder til slidenummer 6">
            <a:extLst>
              <a:ext uri="{FF2B5EF4-FFF2-40B4-BE49-F238E27FC236}">
                <a16:creationId xmlns:a16="http://schemas.microsoft.com/office/drawing/2014/main" id="{D91A603D-F3DB-B1FA-B1BA-70280EFA166A}"/>
              </a:ext>
            </a:extLst>
          </p:cNvPr>
          <p:cNvSpPr>
            <a:spLocks noGrp="1"/>
          </p:cNvSpPr>
          <p:nvPr>
            <p:ph type="sldNum" sz="quarter" idx="23"/>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
        <p:nvSpPr>
          <p:cNvPr id="14" name="Content Placeholder 2">
            <a:extLst>
              <a:ext uri="{FF2B5EF4-FFF2-40B4-BE49-F238E27FC236}">
                <a16:creationId xmlns:a16="http://schemas.microsoft.com/office/drawing/2014/main" id="{03C59367-07A3-B623-7E93-0E8AD6784B4A}"/>
              </a:ext>
            </a:extLst>
          </p:cNvPr>
          <p:cNvSpPr>
            <a:spLocks noGrp="1"/>
          </p:cNvSpPr>
          <p:nvPr>
            <p:ph idx="1" hasCustomPrompt="1"/>
          </p:nvPr>
        </p:nvSpPr>
        <p:spPr>
          <a:xfrm>
            <a:off x="518401" y="1872000"/>
            <a:ext cx="3477600" cy="4230337"/>
          </a:xfrm>
          <a:solidFill>
            <a:srgbClr val="E8E2E1"/>
          </a:solidFill>
        </p:spPr>
        <p:txBody>
          <a:bodyPr lIns="90000" tIns="90000" rIns="90000" bIns="90000"/>
          <a:lstStyle>
            <a:lvl1pPr>
              <a:defRPr/>
            </a:lvl1pPr>
            <a:lvl2pPr>
              <a:defRPr/>
            </a:lvl2pPr>
            <a:lvl3pPr>
              <a:defRPr/>
            </a:lvl3pPr>
            <a:lvl4pPr>
              <a:defRPr/>
            </a:lvl4pPr>
            <a:lvl5pPr>
              <a:defRPr/>
            </a:lvl5pPr>
          </a:lstStyle>
          <a:p>
            <a:pPr lvl="0"/>
            <a:r>
              <a:rPr lang="da-DK" noProof="0"/>
              <a:t>Klik for at tilføje tekst</a:t>
            </a:r>
          </a:p>
          <a:p>
            <a:pPr lvl="1"/>
            <a:r>
              <a:rPr lang="da-DK" noProof="0"/>
              <a:t>Andet Niveau</a:t>
            </a:r>
          </a:p>
          <a:p>
            <a:pPr lvl="2"/>
            <a:r>
              <a:rPr lang="da-DK" noProof="0"/>
              <a:t>Tredje Niveau</a:t>
            </a:r>
          </a:p>
        </p:txBody>
      </p:sp>
      <p:sp>
        <p:nvSpPr>
          <p:cNvPr id="15" name="Content Placeholder 3">
            <a:extLst>
              <a:ext uri="{FF2B5EF4-FFF2-40B4-BE49-F238E27FC236}">
                <a16:creationId xmlns:a16="http://schemas.microsoft.com/office/drawing/2014/main" id="{F28F41F1-D827-F932-52BC-90A8981095E5}"/>
              </a:ext>
            </a:extLst>
          </p:cNvPr>
          <p:cNvSpPr>
            <a:spLocks noGrp="1"/>
          </p:cNvSpPr>
          <p:nvPr>
            <p:ph sz="half" idx="2" hasCustomPrompt="1"/>
          </p:nvPr>
        </p:nvSpPr>
        <p:spPr>
          <a:xfrm>
            <a:off x="4360862" y="1872000"/>
            <a:ext cx="3477600" cy="4229101"/>
          </a:xfrm>
          <a:solidFill>
            <a:srgbClr val="D0D0D8"/>
          </a:solidFill>
        </p:spPr>
        <p:txBody>
          <a:bodyPr lIns="90000" tIns="90000" rIns="90000" bIns="90000"/>
          <a:lstStyle>
            <a:lvl1pPr>
              <a:defRPr/>
            </a:lvl1pPr>
            <a:lvl5pPr>
              <a:defRPr/>
            </a:lvl5pPr>
          </a:lstStyle>
          <a:p>
            <a:pPr lvl="0"/>
            <a:r>
              <a:rPr lang="da-DK" noProof="0"/>
              <a:t>Klik for at tilføje tekst</a:t>
            </a:r>
          </a:p>
          <a:p>
            <a:pPr lvl="1"/>
            <a:r>
              <a:rPr lang="da-DK" noProof="0"/>
              <a:t>Andet Niveau</a:t>
            </a:r>
          </a:p>
          <a:p>
            <a:pPr lvl="2"/>
            <a:r>
              <a:rPr lang="da-DK" noProof="0"/>
              <a:t>Tredje Niveau</a:t>
            </a:r>
          </a:p>
        </p:txBody>
      </p:sp>
      <p:sp>
        <p:nvSpPr>
          <p:cNvPr id="16" name="Content Placeholder 4">
            <a:extLst>
              <a:ext uri="{FF2B5EF4-FFF2-40B4-BE49-F238E27FC236}">
                <a16:creationId xmlns:a16="http://schemas.microsoft.com/office/drawing/2014/main" id="{50C286B0-0D73-B5F6-82E6-662B4144F9E7}"/>
              </a:ext>
            </a:extLst>
          </p:cNvPr>
          <p:cNvSpPr>
            <a:spLocks noGrp="1"/>
          </p:cNvSpPr>
          <p:nvPr>
            <p:ph sz="half" idx="13" hasCustomPrompt="1"/>
          </p:nvPr>
        </p:nvSpPr>
        <p:spPr>
          <a:xfrm>
            <a:off x="8196261" y="1872000"/>
            <a:ext cx="3477600" cy="4228763"/>
          </a:xfrm>
          <a:solidFill>
            <a:schemeClr val="bg1"/>
          </a:solidFill>
        </p:spPr>
        <p:txBody>
          <a:bodyPr lIns="90000" tIns="90000" rIns="90000" bIns="90000"/>
          <a:lstStyle>
            <a:lvl1pPr>
              <a:defRPr/>
            </a:lvl1pPr>
            <a:lvl5pPr>
              <a:defRPr/>
            </a:lvl5pPr>
          </a:lstStyle>
          <a:p>
            <a:pPr lvl="0"/>
            <a:r>
              <a:rPr lang="da-DK" noProof="0"/>
              <a:t>Klik for at tilføje tekst</a:t>
            </a:r>
          </a:p>
          <a:p>
            <a:pPr lvl="1"/>
            <a:r>
              <a:rPr lang="da-DK" noProof="0"/>
              <a:t>Andet Niveau</a:t>
            </a:r>
          </a:p>
          <a:p>
            <a:pPr lvl="2"/>
            <a:r>
              <a:rPr lang="da-DK" noProof="0"/>
              <a:t>Tredje Niveau</a:t>
            </a:r>
          </a:p>
        </p:txBody>
      </p:sp>
    </p:spTree>
    <p:extLst>
      <p:ext uri="{BB962C8B-B14F-4D97-AF65-F5344CB8AC3E}">
        <p14:creationId xmlns:p14="http://schemas.microsoft.com/office/powerpoint/2010/main" val="3086309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ekst + billede til ka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5375275"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5375276"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5375276"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6275389" y="0"/>
            <a:ext cx="5916612" cy="68580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endParaRPr lang="da-DK"/>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
        <p:nvSpPr>
          <p:cNvPr id="13" name="Date Placeholder 3">
            <a:extLst>
              <a:ext uri="{FF2B5EF4-FFF2-40B4-BE49-F238E27FC236}">
                <a16:creationId xmlns:a16="http://schemas.microsoft.com/office/drawing/2014/main" id="{0369F211-FDD1-4E92-95B5-71B9EC9798BD}"/>
              </a:ext>
            </a:extLst>
          </p:cNvPr>
          <p:cNvSpPr>
            <a:spLocks noGrp="1"/>
          </p:cNvSpPr>
          <p:nvPr>
            <p:ph type="dt" sz="half" idx="2"/>
          </p:nvPr>
        </p:nvSpPr>
        <p:spPr>
          <a:xfrm>
            <a:off x="0" y="6912000"/>
            <a:ext cx="0" cy="0"/>
          </a:xfrm>
          <a:prstGeom prst="rect">
            <a:avLst/>
          </a:prstGeom>
        </p:spPr>
        <p:txBody>
          <a:bodyPr vert="horz" lIns="0" tIns="0" rIns="0" bIns="0" rtlCol="0" anchor="b" anchorCtr="0"/>
          <a:lstStyle>
            <a:lvl1pPr algn="l">
              <a:defRPr sz="100">
                <a:noFill/>
              </a:defRPr>
            </a:lvl1pPr>
          </a:lstStyle>
          <a:p>
            <a:endParaRPr lang="da-DK"/>
          </a:p>
        </p:txBody>
      </p:sp>
    </p:spTree>
    <p:extLst>
      <p:ext uri="{BB962C8B-B14F-4D97-AF65-F5344CB8AC3E}">
        <p14:creationId xmlns:p14="http://schemas.microsoft.com/office/powerpoint/2010/main" val="15722296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Tom (sidefo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BAAFAF0F-3659-4911-B7AE-77656B8BE361}"/>
              </a:ext>
            </a:extLst>
          </p:cNvPr>
          <p:cNvSpPr>
            <a:spLocks noGrp="1"/>
          </p:cNvSpPr>
          <p:nvPr>
            <p:ph type="dt" sz="half" idx="10"/>
          </p:nvPr>
        </p:nvSpPr>
        <p:spPr/>
        <p:txBody>
          <a:bodyPr/>
          <a:lstStyle/>
          <a:p>
            <a:endParaRPr lang="da-DK"/>
          </a:p>
        </p:txBody>
      </p:sp>
      <p:sp>
        <p:nvSpPr>
          <p:cNvPr id="6" name="Pladsholder til sidefod 5">
            <a:extLst>
              <a:ext uri="{FF2B5EF4-FFF2-40B4-BE49-F238E27FC236}">
                <a16:creationId xmlns:a16="http://schemas.microsoft.com/office/drawing/2014/main" id="{DC16EBAB-7232-47BA-835B-C36905EFBD1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9256C37-8FF7-4672-A8A4-7670C8BA3BD7}"/>
              </a:ext>
            </a:extLst>
          </p:cNvPr>
          <p:cNvSpPr>
            <a:spLocks noGrp="1"/>
          </p:cNvSpPr>
          <p:nvPr>
            <p:ph type="sldNum" sz="quarter" idx="12"/>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8100648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ekst og billede til kant">
    <p:spTree>
      <p:nvGrpSpPr>
        <p:cNvPr id="1" name=""/>
        <p:cNvGrpSpPr/>
        <p:nvPr/>
      </p:nvGrpSpPr>
      <p:grpSpPr>
        <a:xfrm>
          <a:off x="0" y="0"/>
          <a:ext cx="0" cy="0"/>
          <a:chOff x="0" y="0"/>
          <a:chExt cx="0" cy="0"/>
        </a:xfrm>
      </p:grpSpPr>
      <p:sp>
        <p:nvSpPr>
          <p:cNvPr id="7" name="Content Placeholder 2"/>
          <p:cNvSpPr>
            <a:spLocks noGrp="1"/>
          </p:cNvSpPr>
          <p:nvPr>
            <p:ph sz="quarter" idx="13" hasCustomPrompt="1"/>
          </p:nvPr>
        </p:nvSpPr>
        <p:spPr>
          <a:xfrm>
            <a:off x="515938" y="1485900"/>
            <a:ext cx="5399087" cy="4614863"/>
          </a:xfrm>
        </p:spPr>
        <p:txBody>
          <a:bodyPr anchor="ctr" anchorCtr="0"/>
          <a:lstStyle/>
          <a:p>
            <a:pPr lvl="0"/>
            <a:r>
              <a:rPr lang="da-DK"/>
              <a:t>Klik for at tilføje tekst eller klik på tabel-/graf-/</a:t>
            </a:r>
            <a:r>
              <a:rPr lang="da-DK" err="1"/>
              <a:t>SmartArt</a:t>
            </a:r>
            <a:r>
              <a:rPr lang="da-DK"/>
              <a:t>- eller video-ikon for at indsætte objekt. </a:t>
            </a:r>
          </a:p>
          <a:p>
            <a:pPr lvl="0"/>
            <a:endParaRPr lang="da-DK" noProof="0"/>
          </a:p>
          <a:p>
            <a:pPr lvl="1"/>
            <a:r>
              <a:rPr lang="da-DK" noProof="0"/>
              <a:t>Niveau 2</a:t>
            </a:r>
          </a:p>
          <a:p>
            <a:pPr lvl="2"/>
            <a:r>
              <a:rPr lang="da-DK" noProof="0"/>
              <a:t>Niveau 3</a:t>
            </a:r>
          </a:p>
          <a:p>
            <a:pPr lvl="3"/>
            <a:r>
              <a:rPr lang="da-DK" noProof="0"/>
              <a:t>Niveau 4</a:t>
            </a:r>
          </a:p>
        </p:txBody>
      </p:sp>
      <p:sp>
        <p:nvSpPr>
          <p:cNvPr id="23" name="Picture Placeholder 3"/>
          <p:cNvSpPr>
            <a:spLocks noGrp="1"/>
          </p:cNvSpPr>
          <p:nvPr>
            <p:ph type="pic" sz="quarter" idx="14" hasCustomPrompt="1"/>
          </p:nvPr>
        </p:nvSpPr>
        <p:spPr>
          <a:xfrm>
            <a:off x="6276977" y="0"/>
            <a:ext cx="5915024" cy="6858000"/>
          </a:xfrm>
          <a:solidFill>
            <a:schemeClr val="bg2"/>
          </a:solidFill>
        </p:spPr>
        <p:txBody>
          <a:bodyPr tIns="648000" anchor="ctr" anchorCtr="0"/>
          <a:lstStyle>
            <a:lvl1pPr marL="0" indent="0" algn="ctr">
              <a:buNone/>
              <a:defRPr sz="1500"/>
            </a:lvl1pPr>
          </a:lstStyle>
          <a:p>
            <a:r>
              <a:rPr lang="da-DK" noProof="0"/>
              <a:t>Klik på ikonet for at tilføje billede eller grafik</a:t>
            </a:r>
          </a:p>
        </p:txBody>
      </p:sp>
      <p:sp>
        <p:nvSpPr>
          <p:cNvPr id="4" name="Pladsholder til slidenummer 3">
            <a:extLst>
              <a:ext uri="{FF2B5EF4-FFF2-40B4-BE49-F238E27FC236}">
                <a16:creationId xmlns:a16="http://schemas.microsoft.com/office/drawing/2014/main" id="{E1A64F4A-17F3-4B38-5937-934026CC567C}"/>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sp>
        <p:nvSpPr>
          <p:cNvPr id="8" name="Title 1">
            <a:extLst>
              <a:ext uri="{FF2B5EF4-FFF2-40B4-BE49-F238E27FC236}">
                <a16:creationId xmlns:a16="http://schemas.microsoft.com/office/drawing/2014/main" id="{2442C8DD-894E-4FF0-B871-6953E8643C8B}"/>
              </a:ext>
            </a:extLst>
          </p:cNvPr>
          <p:cNvSpPr>
            <a:spLocks noGrp="1"/>
          </p:cNvSpPr>
          <p:nvPr>
            <p:ph type="title" hasCustomPrompt="1"/>
          </p:nvPr>
        </p:nvSpPr>
        <p:spPr>
          <a:xfrm>
            <a:off x="515939" y="591138"/>
            <a:ext cx="5399086" cy="894762"/>
          </a:xfrm>
        </p:spPr>
        <p:txBody>
          <a:bodyPr/>
          <a:lstStyle>
            <a:lvl1pPr>
              <a:defRPr/>
            </a:lvl1pPr>
          </a:lstStyle>
          <a:p>
            <a:r>
              <a:rPr lang="da-DK"/>
              <a:t>Klik for at tilføje titel</a:t>
            </a:r>
            <a:endParaRPr lang="da-DK" noProof="0"/>
          </a:p>
        </p:txBody>
      </p:sp>
    </p:spTree>
    <p:extLst>
      <p:ext uri="{BB962C8B-B14F-4D97-AF65-F5344CB8AC3E}">
        <p14:creationId xmlns:p14="http://schemas.microsoft.com/office/powerpoint/2010/main" val="19656581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o spalter A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5375276" cy="4282763"/>
          </a:xfrm>
        </p:spPr>
        <p:txBody>
          <a:bodyPr/>
          <a:lstStyle>
            <a:lvl1pPr>
              <a:defRPr/>
            </a:lvl1pPr>
          </a:lstStyle>
          <a:p>
            <a:pPr lvl="0"/>
            <a:r>
              <a:rPr lang="da-DK"/>
              <a:t>Klik for at tilføje tekst eller klik på tabel-/graf-/SmartArt- eller video-ikon for at indsætte objekt. For at indsætte billede, skift til layout: To spalter A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6275388" y="1818000"/>
            <a:ext cx="5373685" cy="4282763"/>
          </a:xfrm>
        </p:spPr>
        <p:txBody>
          <a:bodyPr/>
          <a:lstStyle>
            <a:lvl1pPr marL="216000" marR="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lvl1pPr>
          </a:lstStyle>
          <a:p>
            <a:pPr marL="216000" marR="0" lvl="0" indent="-216000" algn="l" defTabSz="914400" rtl="0" eaLnBrk="1" fontAlgn="auto" latinLnBrk="0" hangingPunct="1">
              <a:lnSpc>
                <a:spcPct val="111000"/>
              </a:lnSpc>
              <a:spcBef>
                <a:spcPts val="0"/>
              </a:spcBef>
              <a:spcAft>
                <a:spcPts val="0"/>
              </a:spcAft>
              <a:buClrTx/>
              <a:buSzTx/>
              <a:buFont typeface="Arial" panose="020B0604020202020204" pitchFamily="34" charset="0"/>
              <a:buChar char="•"/>
              <a:tabLst/>
              <a:defRPr/>
            </a:pPr>
            <a:r>
              <a:rPr lang="da-DK"/>
              <a:t>Klik for at tilføje tekst eller klik på tabel-/graf-/SmartArt- eller video-ikon for at indsætte objekt. For at indsætte billede, skift til layout: To spalter A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endParaRPr lang="da-DK"/>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6046380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orside">
    <p:bg>
      <p:bgRef idx="1001">
        <a:schemeClr val="bg1"/>
      </p:bgRef>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CBA8C2-5FDD-4C6C-A1AF-9BABA75E417A}"/>
              </a:ext>
            </a:extLst>
          </p:cNvPr>
          <p:cNvSpPr>
            <a:spLocks noGrp="1"/>
          </p:cNvSpPr>
          <p:nvPr>
            <p:ph type="pic" sz="quarter" idx="17" hasCustomPrompt="1"/>
          </p:nvPr>
        </p:nvSpPr>
        <p:spPr>
          <a:xfrm>
            <a:off x="0" y="0"/>
            <a:ext cx="12192000" cy="6858000"/>
          </a:xfrm>
        </p:spPr>
        <p:txBody>
          <a:bodyPr lIns="5914800" tIns="648000" anchor="ctr" anchorCtr="0"/>
          <a:lstStyle>
            <a:lvl1pPr marL="0" indent="0">
              <a:buNone/>
              <a:defRPr/>
            </a:lvl1pPr>
          </a:lstStyle>
          <a:p>
            <a:r>
              <a:rPr lang="da-DK"/>
              <a:t>Klik på ikonet for at tilføje baggrundsbillede</a:t>
            </a:r>
          </a:p>
        </p:txBody>
      </p:sp>
      <p:sp>
        <p:nvSpPr>
          <p:cNvPr id="2" name="Title 1"/>
          <p:cNvSpPr>
            <a:spLocks noGrp="1"/>
          </p:cNvSpPr>
          <p:nvPr>
            <p:ph type="ctrTitle" hasCustomPrompt="1"/>
          </p:nvPr>
        </p:nvSpPr>
        <p:spPr>
          <a:xfrm>
            <a:off x="539749" y="1394807"/>
            <a:ext cx="7286727" cy="2068025"/>
          </a:xfrm>
        </p:spPr>
        <p:txBody>
          <a:bodyPr anchor="b">
            <a:normAutofit/>
          </a:bodyPr>
          <a:lstStyle>
            <a:lvl1pPr algn="l">
              <a:lnSpc>
                <a:spcPct val="86000"/>
              </a:lnSpc>
              <a:defRPr sz="5200">
                <a:solidFill>
                  <a:schemeClr val="tx1"/>
                </a:solidFill>
              </a:defRPr>
            </a:lvl1pPr>
          </a:lstStyle>
          <a:p>
            <a:r>
              <a:rPr lang="da-DK"/>
              <a:t>Klik for at tilføje titel</a:t>
            </a:r>
          </a:p>
        </p:txBody>
      </p:sp>
      <p:sp>
        <p:nvSpPr>
          <p:cNvPr id="3" name="Subtitle 2"/>
          <p:cNvSpPr>
            <a:spLocks noGrp="1"/>
          </p:cNvSpPr>
          <p:nvPr>
            <p:ph type="subTitle" idx="1" hasCustomPrompt="1"/>
          </p:nvPr>
        </p:nvSpPr>
        <p:spPr>
          <a:xfrm>
            <a:off x="539750" y="3714750"/>
            <a:ext cx="5375276" cy="845820"/>
          </a:xfrm>
        </p:spPr>
        <p:txBody>
          <a:bodyPr/>
          <a:lstStyle>
            <a:lvl1pPr marL="0" indent="0" algn="l">
              <a:lnSpc>
                <a:spcPct val="100000"/>
              </a:lnSpc>
              <a:spcBef>
                <a:spcPts val="0"/>
              </a:spcBef>
              <a:buFont typeface="Arial" panose="020B0604020202020204" pitchFamily="34" charset="0"/>
              <a:buChar char="​"/>
              <a:defRPr sz="2000"/>
            </a:lvl1pPr>
            <a:lvl2pPr marL="0" indent="0" algn="l">
              <a:lnSpc>
                <a:spcPct val="100000"/>
              </a:lnSpc>
              <a:buFont typeface="Arial" panose="020B0604020202020204" pitchFamily="34" charset="0"/>
              <a:buNone/>
              <a:defRPr sz="2000"/>
            </a:lvl2pPr>
            <a:lvl3pPr marL="0" indent="0" algn="l">
              <a:lnSpc>
                <a:spcPct val="100000"/>
              </a:lnSpc>
              <a:buFont typeface="Arial" panose="020B0604020202020204" pitchFamily="34" charset="0"/>
              <a:buChar char="​"/>
              <a:defRPr sz="2000"/>
            </a:lvl3pPr>
            <a:lvl4pPr marL="0" indent="0" algn="l">
              <a:lnSpc>
                <a:spcPct val="100000"/>
              </a:lnSpc>
              <a:buFont typeface="Arial" panose="020B0604020202020204" pitchFamily="34" charset="0"/>
              <a:buChar char="​"/>
              <a:defRPr sz="2000"/>
            </a:lvl4pPr>
            <a:lvl5pPr marL="0" indent="0" algn="l">
              <a:lnSpc>
                <a:spcPct val="100000"/>
              </a:lnSpc>
              <a:buFont typeface="Arial" panose="020B0604020202020204" pitchFamily="34" charset="0"/>
              <a:buChar char="​"/>
              <a:defRPr sz="2000"/>
            </a:lvl5pPr>
            <a:lvl6pPr marL="0" indent="0" algn="l">
              <a:lnSpc>
                <a:spcPct val="100000"/>
              </a:lnSpc>
              <a:buFont typeface="Arial" panose="020B0604020202020204" pitchFamily="34" charset="0"/>
              <a:buChar char="​"/>
              <a:defRPr sz="2000"/>
            </a:lvl6pPr>
            <a:lvl7pPr marL="0" indent="0" algn="l">
              <a:lnSpc>
                <a:spcPct val="100000"/>
              </a:lnSpc>
              <a:buFont typeface="Arial" panose="020B0604020202020204" pitchFamily="34" charset="0"/>
              <a:buChar char="​"/>
              <a:defRPr sz="2000"/>
            </a:lvl7pPr>
            <a:lvl8pPr marL="0" indent="0" algn="l">
              <a:lnSpc>
                <a:spcPct val="100000"/>
              </a:lnSpc>
              <a:buFont typeface="Arial" panose="020B0604020202020204" pitchFamily="34" charset="0"/>
              <a:buChar char="​"/>
              <a:defRPr sz="2000"/>
            </a:lvl8pPr>
            <a:lvl9pPr marL="0" indent="0" algn="l">
              <a:lnSpc>
                <a:spcPct val="100000"/>
              </a:lnSpc>
              <a:buFont typeface="Arial" panose="020B0604020202020204" pitchFamily="34" charset="0"/>
              <a:buChar char="​"/>
              <a:defRPr sz="2000"/>
            </a:lvl9pPr>
          </a:lstStyle>
          <a:p>
            <a:r>
              <a:rPr lang="da-DK"/>
              <a:t>Klik for at tilføje underoverskrift i flere linjer</a:t>
            </a:r>
          </a:p>
        </p:txBody>
      </p:sp>
      <p:sp>
        <p:nvSpPr>
          <p:cNvPr id="15" name="Text Placeholder 14">
            <a:extLst>
              <a:ext uri="{FF2B5EF4-FFF2-40B4-BE49-F238E27FC236}">
                <a16:creationId xmlns:a16="http://schemas.microsoft.com/office/drawing/2014/main" id="{A150808B-E263-4FBC-9570-DFE480C0F8D2}"/>
              </a:ext>
            </a:extLst>
          </p:cNvPr>
          <p:cNvSpPr>
            <a:spLocks noGrp="1"/>
          </p:cNvSpPr>
          <p:nvPr>
            <p:ph type="body" sz="quarter" idx="13" hasCustomPrompt="1"/>
          </p:nvPr>
        </p:nvSpPr>
        <p:spPr>
          <a:xfrm>
            <a:off x="8186737" y="293147"/>
            <a:ext cx="1912938" cy="165730"/>
          </a:xfrm>
        </p:spPr>
        <p:txBody>
          <a:bodyPr/>
          <a:lstStyle>
            <a:lvl1pPr marL="0" indent="0">
              <a:spcBef>
                <a:spcPts val="0"/>
              </a:spcBef>
              <a:buFontTx/>
              <a:buNone/>
              <a:defRPr sz="900" baseline="0">
                <a:solidFill>
                  <a:schemeClr val="tx1"/>
                </a:solidFill>
              </a:defRPr>
            </a:lvl1pPr>
            <a:lvl2pPr marL="0" indent="0">
              <a:spcBef>
                <a:spcPts val="0"/>
              </a:spcBef>
              <a:buFontTx/>
              <a:buNone/>
              <a:defRPr sz="900" baseline="0"/>
            </a:lvl2pPr>
            <a:lvl3pPr marL="0" indent="0">
              <a:spcBef>
                <a:spcPts val="0"/>
              </a:spcBef>
              <a:buFontTx/>
              <a:buNone/>
              <a:defRPr sz="900" baseline="0"/>
            </a:lvl3pPr>
            <a:lvl4pPr>
              <a:spcBef>
                <a:spcPts val="0"/>
              </a:spcBef>
              <a:buFontTx/>
              <a:buNone/>
              <a:defRPr sz="900" baseline="0"/>
            </a:lvl4pPr>
            <a:lvl5pPr>
              <a:spcBef>
                <a:spcPts val="0"/>
              </a:spcBef>
              <a:buFontTx/>
              <a:buNone/>
              <a:defRPr sz="900" b="0" baseline="0"/>
            </a:lvl5pPr>
          </a:lstStyle>
          <a:p>
            <a:pPr lvl="0"/>
            <a:r>
              <a:rPr lang="da-DK"/>
              <a:t>Klik for at tilføje navn</a:t>
            </a:r>
          </a:p>
        </p:txBody>
      </p:sp>
      <p:sp>
        <p:nvSpPr>
          <p:cNvPr id="17" name="Text Placeholder 16">
            <a:extLst>
              <a:ext uri="{FF2B5EF4-FFF2-40B4-BE49-F238E27FC236}">
                <a16:creationId xmlns:a16="http://schemas.microsoft.com/office/drawing/2014/main" id="{848790F6-CFD6-41BF-996C-6434B29FA7D9}"/>
              </a:ext>
            </a:extLst>
          </p:cNvPr>
          <p:cNvSpPr>
            <a:spLocks noGrp="1"/>
          </p:cNvSpPr>
          <p:nvPr>
            <p:ph type="body" sz="quarter" idx="14" hasCustomPrompt="1"/>
          </p:nvPr>
        </p:nvSpPr>
        <p:spPr>
          <a:xfrm>
            <a:off x="8186737" y="458876"/>
            <a:ext cx="1912938" cy="188824"/>
          </a:xfrm>
        </p:spPr>
        <p:txBody>
          <a:bodyPr/>
          <a:lstStyle>
            <a:lvl1pPr marL="0" indent="0">
              <a:buNone/>
              <a:defRPr sz="900" baseline="0">
                <a:solidFill>
                  <a:schemeClr val="tx1"/>
                </a:solidFill>
              </a:defRPr>
            </a:lvl1pPr>
            <a:lvl2pPr marL="0" indent="0">
              <a:buNone/>
              <a:defRPr sz="900" baseline="0">
                <a:solidFill>
                  <a:schemeClr val="accent4"/>
                </a:solidFill>
              </a:defRPr>
            </a:lvl2pPr>
            <a:lvl3pPr marL="0" indent="0">
              <a:buNone/>
              <a:defRPr sz="900" baseline="0">
                <a:solidFill>
                  <a:schemeClr val="accent4"/>
                </a:solidFill>
              </a:defRPr>
            </a:lvl3pPr>
            <a:lvl4pPr>
              <a:buNone/>
              <a:defRPr sz="900" baseline="0">
                <a:solidFill>
                  <a:schemeClr val="accent4"/>
                </a:solidFill>
              </a:defRPr>
            </a:lvl4pPr>
            <a:lvl5pPr>
              <a:buNone/>
              <a:defRPr sz="900" b="0" baseline="0">
                <a:solidFill>
                  <a:schemeClr val="accent4"/>
                </a:solidFill>
              </a:defRPr>
            </a:lvl5pPr>
          </a:lstStyle>
          <a:p>
            <a:pPr lvl="0"/>
            <a:r>
              <a:rPr lang="da-DK"/>
              <a:t>Klik for at tilføje titel</a:t>
            </a:r>
          </a:p>
        </p:txBody>
      </p:sp>
      <p:sp>
        <p:nvSpPr>
          <p:cNvPr id="11" name="Date Placeholder 10">
            <a:extLst>
              <a:ext uri="{FF2B5EF4-FFF2-40B4-BE49-F238E27FC236}">
                <a16:creationId xmlns:a16="http://schemas.microsoft.com/office/drawing/2014/main" id="{697343A0-2427-49D0-86FF-278091551D9C}"/>
              </a:ext>
            </a:extLst>
          </p:cNvPr>
          <p:cNvSpPr>
            <a:spLocks noGrp="1"/>
          </p:cNvSpPr>
          <p:nvPr>
            <p:ph type="dt" sz="half" idx="10"/>
          </p:nvPr>
        </p:nvSpPr>
        <p:spPr>
          <a:xfrm>
            <a:off x="10099675" y="293146"/>
            <a:ext cx="1550988" cy="165730"/>
          </a:xfrm>
        </p:spPr>
        <p:txBody>
          <a:bodyPr anchor="t" anchorCtr="0"/>
          <a:lstStyle>
            <a:lvl1pPr>
              <a:defRPr sz="900">
                <a:solidFill>
                  <a:schemeClr val="tx1"/>
                </a:solidFill>
              </a:defRPr>
            </a:lvl1pPr>
          </a:lstStyle>
          <a:p>
            <a:fld id="{09D44A01-176E-4772-AA67-4D96FFC49DEC}" type="datetime2">
              <a:rPr lang="da-DK" smtClean="0"/>
              <a:t>23. januar 2025</a:t>
            </a:fld>
            <a:endParaRPr lang="da-DK"/>
          </a:p>
        </p:txBody>
      </p:sp>
      <p:sp>
        <p:nvSpPr>
          <p:cNvPr id="33" name="Text Placeholder 32">
            <a:extLst>
              <a:ext uri="{FF2B5EF4-FFF2-40B4-BE49-F238E27FC236}">
                <a16:creationId xmlns:a16="http://schemas.microsoft.com/office/drawing/2014/main" id="{2F201FEA-52FB-489F-B455-E00A9F3B6E4B}"/>
              </a:ext>
            </a:extLst>
          </p:cNvPr>
          <p:cNvSpPr>
            <a:spLocks noGrp="1"/>
          </p:cNvSpPr>
          <p:nvPr>
            <p:ph type="body" sz="quarter" idx="16"/>
          </p:nvPr>
        </p:nvSpPr>
        <p:spPr>
          <a:xfrm>
            <a:off x="2" y="4874291"/>
            <a:ext cx="12193199" cy="666000"/>
          </a:xfrm>
          <a:custGeom>
            <a:avLst/>
            <a:gdLst>
              <a:gd name="connsiteX0" fmla="*/ 11429193 w 12193199"/>
              <a:gd name="connsiteY0" fmla="*/ 0 h 666000"/>
              <a:gd name="connsiteX1" fmla="*/ 12193199 w 12193199"/>
              <a:gd name="connsiteY1" fmla="*/ 0 h 666000"/>
              <a:gd name="connsiteX2" fmla="*/ 12193199 w 12193199"/>
              <a:gd name="connsiteY2" fmla="*/ 666000 h 666000"/>
              <a:gd name="connsiteX3" fmla="*/ 11251628 w 12193199"/>
              <a:gd name="connsiteY3" fmla="*/ 666000 h 666000"/>
              <a:gd name="connsiteX4" fmla="*/ 9358812 w 12193199"/>
              <a:gd name="connsiteY4" fmla="*/ 0 h 666000"/>
              <a:gd name="connsiteX5" fmla="*/ 10921492 w 12193199"/>
              <a:gd name="connsiteY5" fmla="*/ 0 h 666000"/>
              <a:gd name="connsiteX6" fmla="*/ 10743406 w 12193199"/>
              <a:gd name="connsiteY6" fmla="*/ 666000 h 666000"/>
              <a:gd name="connsiteX7" fmla="*/ 9181247 w 12193199"/>
              <a:gd name="connsiteY7" fmla="*/ 666000 h 666000"/>
              <a:gd name="connsiteX8" fmla="*/ 7288431 w 12193199"/>
              <a:gd name="connsiteY8" fmla="*/ 0 h 666000"/>
              <a:gd name="connsiteX9" fmla="*/ 8850590 w 12193199"/>
              <a:gd name="connsiteY9" fmla="*/ 0 h 666000"/>
              <a:gd name="connsiteX10" fmla="*/ 8673025 w 12193199"/>
              <a:gd name="connsiteY10" fmla="*/ 666000 h 666000"/>
              <a:gd name="connsiteX11" fmla="*/ 7110345 w 12193199"/>
              <a:gd name="connsiteY11" fmla="*/ 666000 h 666000"/>
              <a:gd name="connsiteX12" fmla="*/ 5217530 w 12193199"/>
              <a:gd name="connsiteY12" fmla="*/ 0 h 666000"/>
              <a:gd name="connsiteX13" fmla="*/ 6779167 w 12193199"/>
              <a:gd name="connsiteY13" fmla="*/ 0 h 666000"/>
              <a:gd name="connsiteX14" fmla="*/ 6602643 w 12193199"/>
              <a:gd name="connsiteY14" fmla="*/ 666000 h 666000"/>
              <a:gd name="connsiteX15" fmla="*/ 5039963 w 12193199"/>
              <a:gd name="connsiteY15" fmla="*/ 666000 h 666000"/>
              <a:gd name="connsiteX16" fmla="*/ 3147148 w 12193199"/>
              <a:gd name="connsiteY16" fmla="*/ 0 h 666000"/>
              <a:gd name="connsiteX17" fmla="*/ 4708786 w 12193199"/>
              <a:gd name="connsiteY17" fmla="*/ 0 h 666000"/>
              <a:gd name="connsiteX18" fmla="*/ 4532262 w 12193199"/>
              <a:gd name="connsiteY18" fmla="*/ 666000 h 666000"/>
              <a:gd name="connsiteX19" fmla="*/ 2969583 w 12193199"/>
              <a:gd name="connsiteY19" fmla="*/ 666000 h 666000"/>
              <a:gd name="connsiteX20" fmla="*/ 1075725 w 12193199"/>
              <a:gd name="connsiteY20" fmla="*/ 0 h 666000"/>
              <a:gd name="connsiteX21" fmla="*/ 2638405 w 12193199"/>
              <a:gd name="connsiteY21" fmla="*/ 0 h 666000"/>
              <a:gd name="connsiteX22" fmla="*/ 2461360 w 12193199"/>
              <a:gd name="connsiteY22" fmla="*/ 666000 h 666000"/>
              <a:gd name="connsiteX23" fmla="*/ 898681 w 12193199"/>
              <a:gd name="connsiteY23" fmla="*/ 666000 h 666000"/>
              <a:gd name="connsiteX24" fmla="*/ 0 w 12193199"/>
              <a:gd name="connsiteY24" fmla="*/ 0 h 666000"/>
              <a:gd name="connsiteX25" fmla="*/ 567504 w 12193199"/>
              <a:gd name="connsiteY25" fmla="*/ 0 h 666000"/>
              <a:gd name="connsiteX26" fmla="*/ 389939 w 12193199"/>
              <a:gd name="connsiteY26" fmla="*/ 666000 h 666000"/>
              <a:gd name="connsiteX27" fmla="*/ 0 w 12193199"/>
              <a:gd name="connsiteY27" fmla="*/ 666000 h 66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3199" h="666000">
                <a:moveTo>
                  <a:pt x="11429193" y="0"/>
                </a:moveTo>
                <a:lnTo>
                  <a:pt x="12193199" y="0"/>
                </a:lnTo>
                <a:lnTo>
                  <a:pt x="12193199" y="666000"/>
                </a:lnTo>
                <a:lnTo>
                  <a:pt x="11251628" y="666000"/>
                </a:lnTo>
                <a:close/>
                <a:moveTo>
                  <a:pt x="9358812" y="0"/>
                </a:moveTo>
                <a:lnTo>
                  <a:pt x="10921492" y="0"/>
                </a:lnTo>
                <a:lnTo>
                  <a:pt x="10743406" y="666000"/>
                </a:lnTo>
                <a:lnTo>
                  <a:pt x="9181247" y="666000"/>
                </a:lnTo>
                <a:close/>
                <a:moveTo>
                  <a:pt x="7288431" y="0"/>
                </a:moveTo>
                <a:lnTo>
                  <a:pt x="8850590" y="0"/>
                </a:lnTo>
                <a:lnTo>
                  <a:pt x="8673025" y="666000"/>
                </a:lnTo>
                <a:lnTo>
                  <a:pt x="7110345" y="666000"/>
                </a:lnTo>
                <a:close/>
                <a:moveTo>
                  <a:pt x="5217530" y="0"/>
                </a:moveTo>
                <a:lnTo>
                  <a:pt x="6779167" y="0"/>
                </a:lnTo>
                <a:lnTo>
                  <a:pt x="6602643" y="666000"/>
                </a:lnTo>
                <a:lnTo>
                  <a:pt x="5039963" y="666000"/>
                </a:lnTo>
                <a:close/>
                <a:moveTo>
                  <a:pt x="3147148" y="0"/>
                </a:moveTo>
                <a:lnTo>
                  <a:pt x="4708786" y="0"/>
                </a:lnTo>
                <a:lnTo>
                  <a:pt x="4532262" y="666000"/>
                </a:lnTo>
                <a:lnTo>
                  <a:pt x="2969583" y="666000"/>
                </a:lnTo>
                <a:close/>
                <a:moveTo>
                  <a:pt x="1075725" y="0"/>
                </a:moveTo>
                <a:lnTo>
                  <a:pt x="2638405" y="0"/>
                </a:lnTo>
                <a:lnTo>
                  <a:pt x="2461360" y="666000"/>
                </a:lnTo>
                <a:lnTo>
                  <a:pt x="898681" y="666000"/>
                </a:lnTo>
                <a:close/>
                <a:moveTo>
                  <a:pt x="0" y="0"/>
                </a:moveTo>
                <a:lnTo>
                  <a:pt x="567504" y="0"/>
                </a:lnTo>
                <a:lnTo>
                  <a:pt x="389939" y="666000"/>
                </a:lnTo>
                <a:lnTo>
                  <a:pt x="0" y="666000"/>
                </a:lnTo>
                <a:close/>
              </a:path>
            </a:pathLst>
          </a:custGeom>
          <a:solidFill>
            <a:schemeClr val="accent4"/>
          </a:solidFill>
        </p:spPr>
        <p:txBody>
          <a:bodyPr wrap="square">
            <a:noAutofit/>
          </a:bodyPr>
          <a:lstStyle>
            <a:lvl1pPr marL="0" indent="0">
              <a:buNone/>
              <a:defRPr sz="100">
                <a:noFill/>
              </a:defRPr>
            </a:lvl1pPr>
          </a:lstStyle>
          <a:p>
            <a:pPr lvl="0"/>
            <a:r>
              <a:rPr lang="da-DK"/>
              <a:t>Klik for at redigere teksttypografierne i masteren</a:t>
            </a:r>
          </a:p>
        </p:txBody>
      </p:sp>
      <p:sp>
        <p:nvSpPr>
          <p:cNvPr id="26" name="Footer Placeholder 3">
            <a:extLst>
              <a:ext uri="{FF2B5EF4-FFF2-40B4-BE49-F238E27FC236}">
                <a16:creationId xmlns:a16="http://schemas.microsoft.com/office/drawing/2014/main" id="{BC8A0B44-7BEC-4535-AD60-7EC23794D93A}"/>
              </a:ext>
            </a:extLst>
          </p:cNvPr>
          <p:cNvSpPr>
            <a:spLocks noGrp="1"/>
          </p:cNvSpPr>
          <p:nvPr userDrawn="1">
            <p:ph type="ftr" sz="quarter" idx="11"/>
          </p:nvPr>
        </p:nvSpPr>
        <p:spPr>
          <a:xfrm>
            <a:off x="0" y="6912000"/>
            <a:ext cx="0" cy="0"/>
          </a:xfrm>
        </p:spPr>
        <p:txBody>
          <a:bodyPr/>
          <a:lstStyle>
            <a:lvl1pPr>
              <a:defRPr sz="100">
                <a:noFill/>
              </a:defRPr>
            </a:lvl1pPr>
          </a:lstStyle>
          <a:p>
            <a:r>
              <a:rPr lang="da-DK"/>
              <a:t>Orienteringsmøde om ICS2 for vand, vej og jernbane 30. marts 2023</a:t>
            </a:r>
          </a:p>
        </p:txBody>
      </p:sp>
      <p:sp>
        <p:nvSpPr>
          <p:cNvPr id="27" name="Slide Number Placeholder 4">
            <a:extLst>
              <a:ext uri="{FF2B5EF4-FFF2-40B4-BE49-F238E27FC236}">
                <a16:creationId xmlns:a16="http://schemas.microsoft.com/office/drawing/2014/main" id="{EF8ABEC4-FE86-479C-9494-A3482DA451EB}"/>
              </a:ext>
            </a:extLst>
          </p:cNvPr>
          <p:cNvSpPr>
            <a:spLocks noGrp="1"/>
          </p:cNvSpPr>
          <p:nvPr userDrawn="1">
            <p:ph type="sldNum" sz="quarter" idx="12"/>
          </p:nvPr>
        </p:nvSpPr>
        <p:spPr>
          <a:xfrm>
            <a:off x="540000" y="234000"/>
            <a:ext cx="1288800" cy="360000"/>
          </a:xfrm>
          <a:blipFill>
            <a:blip r:embed="rId2"/>
            <a:stretch>
              <a:fillRect/>
            </a:stretch>
          </a:blipFill>
        </p:spPr>
        <p:txBody>
          <a:bodyPr/>
          <a:lstStyle>
            <a:lvl1pP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234742753"/>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odel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6"/>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7288214"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8186738" y="1871663"/>
            <a:ext cx="3463924" cy="4229100"/>
          </a:xfrm>
          <a:solidFill>
            <a:schemeClr val="bg2"/>
          </a:solidFill>
        </p:spPr>
        <p:txBody>
          <a:bodyPr lIns="540000" tIns="900000" rIns="540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D5217929-9EC5-4D85-BC09-91729E4BB1BC}"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21323137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odelt     (tekst/graf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5"/>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hasCustomPrompt="1"/>
          </p:nvPr>
        </p:nvSpPr>
        <p:spPr>
          <a:xfrm>
            <a:off x="539749" y="1818000"/>
            <a:ext cx="7288214" cy="4282763"/>
          </a:xfrm>
        </p:spPr>
        <p:txBody>
          <a:bodyPr/>
          <a:lstStyle>
            <a:lvl1pPr>
              <a:defRPr/>
            </a:lvl1pPr>
          </a:lstStyle>
          <a:p>
            <a:pPr lvl="0"/>
            <a:r>
              <a:rPr lang="da-DK"/>
              <a:t>Klik for at tilføje tekst eller klik på tabel-/graf-/SmartArt- eller video-ikon for at indsætte objekt. For at indsætte billede, skift til layout Todelt #1 (tekst/billede)</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8186737" y="1818001"/>
            <a:ext cx="3463926" cy="4282764"/>
          </a:xfrm>
        </p:spPr>
        <p:txBody>
          <a:bodyPr/>
          <a:lstStyle>
            <a:lvl1pPr>
              <a:defRPr/>
            </a:lvl1pPr>
          </a:lstStyle>
          <a:p>
            <a:pPr lvl="0"/>
            <a:r>
              <a:rPr lang="da-DK"/>
              <a:t>Klik for at tilføje tekst eller klik på tabel-/graf-/SmartArt- eller video-ikon for at indsætte objekt. For at indsætte billede, skift til layout: Todelt (tekst/billede)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8F61ECCC-3690-4203-8F40-D368519AAA2A}" type="datetime2">
              <a:rPr lang="da-DK" smtClean="0"/>
              <a:t>23. januar 2025</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Orienteringsmøde om ICS2 for vand, vej og jernbane 30. marts 2023</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565339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ags" Target="../tags/tag1.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8.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7.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oleObject" Target="../embeddings/oleObject2.bin"/><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tags" Target="../tags/tag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theme" Target="../theme/theme3.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image" Target="../media/image8.emf"/><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image" Target="../media/image7.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tags" Target="../tags/tag3.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theme" Target="../theme/theme4.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image" Target="../media/image8.emf"/><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image" Target="../media/image7.emf"/><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oleObject" Target="../embeddings/oleObject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6" Type="http://schemas.openxmlformats.org/officeDocument/2006/relationships/image" Target="../media/image1.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theme" Target="../theme/theme5.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tags" Target="../tags/tag4.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theme" Target="../theme/theme6.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image" Target="../media/image8.emf"/><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image" Target="../media/image7.emf"/><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18400" y="591138"/>
            <a:ext cx="11157663" cy="898297"/>
          </a:xfrm>
          <a:prstGeom prst="rect">
            <a:avLst/>
          </a:prstGeom>
        </p:spPr>
        <p:txBody>
          <a:bodyPr vert="horz" lIns="0" tIns="0" rIns="0" bIns="0" rtlCol="0" anchor="t" anchorCtr="0">
            <a:normAutofit/>
          </a:bodyPr>
          <a:lstStyle/>
          <a:p>
            <a:r>
              <a:rPr lang="da-DK"/>
              <a:t>Klik for at redigere titeltypografien i masteren</a:t>
            </a:r>
          </a:p>
        </p:txBody>
      </p:sp>
      <p:sp>
        <p:nvSpPr>
          <p:cNvPr id="3" name="Text Placeholder 2"/>
          <p:cNvSpPr>
            <a:spLocks noGrp="1"/>
          </p:cNvSpPr>
          <p:nvPr>
            <p:ph type="body" idx="1"/>
          </p:nvPr>
        </p:nvSpPr>
        <p:spPr>
          <a:xfrm>
            <a:off x="518400" y="1871663"/>
            <a:ext cx="11157663" cy="4230337"/>
          </a:xfrm>
          <a:prstGeom prst="rect">
            <a:avLst/>
          </a:prstGeom>
        </p:spPr>
        <p:txBody>
          <a:bodyPr vert="horz" lIns="0" tIns="0" rIns="0" bIns="0" rtlCol="0">
            <a:noAutofit/>
          </a:bodyPr>
          <a:lstStyle/>
          <a:p>
            <a:pPr lvl="0"/>
            <a:r>
              <a:rPr lang="da-DK" noProof="0"/>
              <a:t>Indsæt punkt</a:t>
            </a:r>
          </a:p>
          <a:p>
            <a:pPr lvl="1"/>
            <a:r>
              <a:rPr lang="da-DK" noProof="0"/>
              <a:t>Punkt niveau 2</a:t>
            </a:r>
          </a:p>
          <a:p>
            <a:pPr lvl="2"/>
            <a:r>
              <a:rPr lang="da-DK" noProof="0"/>
              <a:t>Punkt niveau 3</a:t>
            </a:r>
          </a:p>
          <a:p>
            <a:pPr lvl="3"/>
            <a:r>
              <a:rPr lang="da-DK" noProof="0"/>
              <a:t>4</a:t>
            </a:r>
          </a:p>
          <a:p>
            <a:pPr lvl="4"/>
            <a:r>
              <a:rPr lang="da-DK" noProof="0"/>
              <a:t>5</a:t>
            </a:r>
          </a:p>
          <a:p>
            <a:pPr lvl="5"/>
            <a:r>
              <a:rPr lang="da-DK" noProof="0"/>
              <a:t>6</a:t>
            </a:r>
          </a:p>
          <a:p>
            <a:pPr lvl="6"/>
            <a:r>
              <a:rPr lang="da-DK" noProof="0"/>
              <a:t>7</a:t>
            </a:r>
          </a:p>
          <a:p>
            <a:pPr lvl="7"/>
            <a:r>
              <a:rPr lang="da-DK" noProof="0"/>
              <a:t>8</a:t>
            </a:r>
          </a:p>
          <a:p>
            <a:pPr lvl="8"/>
            <a:r>
              <a:rPr lang="da-DK" noProof="0"/>
              <a:t>9</a:t>
            </a:r>
          </a:p>
          <a:p>
            <a:pPr lvl="1"/>
            <a:endParaRPr lang="da-DK" noProof="0"/>
          </a:p>
        </p:txBody>
      </p:sp>
      <p:grpSp>
        <p:nvGrpSpPr>
          <p:cNvPr id="2" name="Grid" hidden="1">
            <a:extLst>
              <a:ext uri="{FF2B5EF4-FFF2-40B4-BE49-F238E27FC236}">
                <a16:creationId xmlns:a16="http://schemas.microsoft.com/office/drawing/2014/main" id="{D9DA0217-DDBA-42D8-BFEA-C711061869DC}"/>
              </a:ext>
            </a:extLst>
          </p:cNvPr>
          <p:cNvGrpSpPr/>
          <p:nvPr userDrawn="1"/>
        </p:nvGrpSpPr>
        <p:grpSpPr>
          <a:xfrm>
            <a:off x="0" y="0"/>
            <a:ext cx="12192000" cy="6858000"/>
            <a:chOff x="0" y="0"/>
            <a:chExt cx="12192000" cy="6858000"/>
          </a:xfrm>
        </p:grpSpPr>
        <p:sp>
          <p:nvSpPr>
            <p:cNvPr id="9" name="Rectangle 8">
              <a:extLst>
                <a:ext uri="{FF2B5EF4-FFF2-40B4-BE49-F238E27FC236}">
                  <a16:creationId xmlns:a16="http://schemas.microsoft.com/office/drawing/2014/main" id="{C1A61A5F-B6DF-45B8-896B-33FF532A5490}"/>
                </a:ext>
              </a:extLst>
            </p:cNvPr>
            <p:cNvSpPr/>
            <p:nvPr userDrawn="1"/>
          </p:nvSpPr>
          <p:spPr>
            <a:xfrm>
              <a:off x="0" y="0"/>
              <a:ext cx="54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0" name="Rectangle 9">
              <a:extLst>
                <a:ext uri="{FF2B5EF4-FFF2-40B4-BE49-F238E27FC236}">
                  <a16:creationId xmlns:a16="http://schemas.microsoft.com/office/drawing/2014/main" id="{FE45933D-D26B-4871-9F0D-F4CC697CA5CF}"/>
                </a:ext>
              </a:extLst>
            </p:cNvPr>
            <p:cNvSpPr/>
            <p:nvPr userDrawn="1"/>
          </p:nvSpPr>
          <p:spPr>
            <a:xfrm>
              <a:off x="11652000" y="6102000"/>
              <a:ext cx="54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1" name="Rectangle 10">
              <a:extLst>
                <a:ext uri="{FF2B5EF4-FFF2-40B4-BE49-F238E27FC236}">
                  <a16:creationId xmlns:a16="http://schemas.microsoft.com/office/drawing/2014/main" id="{35F98958-2557-4BE5-95DA-04CE7AEF4586}"/>
                </a:ext>
              </a:extLst>
            </p:cNvPr>
            <p:cNvSpPr/>
            <p:nvPr userDrawn="1"/>
          </p:nvSpPr>
          <p:spPr>
            <a:xfrm flipV="1">
              <a:off x="1136000" y="1115999"/>
              <a:ext cx="36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2" name="Rectangle 11">
              <a:extLst>
                <a:ext uri="{FF2B5EF4-FFF2-40B4-BE49-F238E27FC236}">
                  <a16:creationId xmlns:a16="http://schemas.microsoft.com/office/drawing/2014/main" id="{6DD6A944-E535-4B7C-B906-9F3806682A31}"/>
                </a:ext>
              </a:extLst>
            </p:cNvPr>
            <p:cNvSpPr/>
            <p:nvPr userDrawn="1"/>
          </p:nvSpPr>
          <p:spPr>
            <a:xfrm flipV="1">
              <a:off x="209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3" name="Rectangle 12">
              <a:extLst>
                <a:ext uri="{FF2B5EF4-FFF2-40B4-BE49-F238E27FC236}">
                  <a16:creationId xmlns:a16="http://schemas.microsoft.com/office/drawing/2014/main" id="{ECDAD70B-D79A-4858-851E-7B49F1F95198}"/>
                </a:ext>
              </a:extLst>
            </p:cNvPr>
            <p:cNvSpPr/>
            <p:nvPr userDrawn="1"/>
          </p:nvSpPr>
          <p:spPr>
            <a:xfrm flipV="1">
              <a:off x="304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4" name="Rectangle 13">
              <a:extLst>
                <a:ext uri="{FF2B5EF4-FFF2-40B4-BE49-F238E27FC236}">
                  <a16:creationId xmlns:a16="http://schemas.microsoft.com/office/drawing/2014/main" id="{78B331D0-FEB9-4D2D-8004-762C2E119007}"/>
                </a:ext>
              </a:extLst>
            </p:cNvPr>
            <p:cNvSpPr/>
            <p:nvPr userDrawn="1"/>
          </p:nvSpPr>
          <p:spPr>
            <a:xfrm flipV="1">
              <a:off x="400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5" name="Rectangle 14">
              <a:extLst>
                <a:ext uri="{FF2B5EF4-FFF2-40B4-BE49-F238E27FC236}">
                  <a16:creationId xmlns:a16="http://schemas.microsoft.com/office/drawing/2014/main" id="{1C5949D6-F9B8-4C31-9E7D-D7A8658AEE36}"/>
                </a:ext>
              </a:extLst>
            </p:cNvPr>
            <p:cNvSpPr/>
            <p:nvPr userDrawn="1"/>
          </p:nvSpPr>
          <p:spPr>
            <a:xfrm flipV="1">
              <a:off x="496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6" name="Rectangle 15">
              <a:extLst>
                <a:ext uri="{FF2B5EF4-FFF2-40B4-BE49-F238E27FC236}">
                  <a16:creationId xmlns:a16="http://schemas.microsoft.com/office/drawing/2014/main" id="{B3ED0853-D766-41A3-82DC-907300F2E4F9}"/>
                </a:ext>
              </a:extLst>
            </p:cNvPr>
            <p:cNvSpPr/>
            <p:nvPr userDrawn="1"/>
          </p:nvSpPr>
          <p:spPr>
            <a:xfrm flipV="1">
              <a:off x="591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7" name="Rectangle 16">
              <a:extLst>
                <a:ext uri="{FF2B5EF4-FFF2-40B4-BE49-F238E27FC236}">
                  <a16:creationId xmlns:a16="http://schemas.microsoft.com/office/drawing/2014/main" id="{78906748-FD2B-4C9F-8C47-188489A17A75}"/>
                </a:ext>
              </a:extLst>
            </p:cNvPr>
            <p:cNvSpPr/>
            <p:nvPr userDrawn="1"/>
          </p:nvSpPr>
          <p:spPr>
            <a:xfrm flipV="1">
              <a:off x="687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8" name="Rectangle 17">
              <a:extLst>
                <a:ext uri="{FF2B5EF4-FFF2-40B4-BE49-F238E27FC236}">
                  <a16:creationId xmlns:a16="http://schemas.microsoft.com/office/drawing/2014/main" id="{61753919-057A-46F5-BAE9-8427341C6BF4}"/>
                </a:ext>
              </a:extLst>
            </p:cNvPr>
            <p:cNvSpPr/>
            <p:nvPr userDrawn="1"/>
          </p:nvSpPr>
          <p:spPr>
            <a:xfrm flipV="1">
              <a:off x="782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9" name="Rectangle 18">
              <a:extLst>
                <a:ext uri="{FF2B5EF4-FFF2-40B4-BE49-F238E27FC236}">
                  <a16:creationId xmlns:a16="http://schemas.microsoft.com/office/drawing/2014/main" id="{47F0372E-1B27-48BB-8296-72A14978DC99}"/>
                </a:ext>
              </a:extLst>
            </p:cNvPr>
            <p:cNvSpPr/>
            <p:nvPr userDrawn="1"/>
          </p:nvSpPr>
          <p:spPr>
            <a:xfrm flipV="1">
              <a:off x="878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20" name="Rectangle 19">
              <a:extLst>
                <a:ext uri="{FF2B5EF4-FFF2-40B4-BE49-F238E27FC236}">
                  <a16:creationId xmlns:a16="http://schemas.microsoft.com/office/drawing/2014/main" id="{64B14FB1-4F65-449B-8EEC-0D06182E37D0}"/>
                </a:ext>
              </a:extLst>
            </p:cNvPr>
            <p:cNvSpPr/>
            <p:nvPr userDrawn="1"/>
          </p:nvSpPr>
          <p:spPr>
            <a:xfrm flipV="1">
              <a:off x="974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21" name="Rectangle 20">
              <a:extLst>
                <a:ext uri="{FF2B5EF4-FFF2-40B4-BE49-F238E27FC236}">
                  <a16:creationId xmlns:a16="http://schemas.microsoft.com/office/drawing/2014/main" id="{EC5217D4-9E07-420F-BDEF-B8FC8DD76716}"/>
                </a:ext>
              </a:extLst>
            </p:cNvPr>
            <p:cNvSpPr/>
            <p:nvPr userDrawn="1"/>
          </p:nvSpPr>
          <p:spPr>
            <a:xfrm flipV="1">
              <a:off x="1069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grpSp>
      <p:sp>
        <p:nvSpPr>
          <p:cNvPr id="39" name="Slide Number Placeholder 5">
            <a:extLst>
              <a:ext uri="{FF2B5EF4-FFF2-40B4-BE49-F238E27FC236}">
                <a16:creationId xmlns:a16="http://schemas.microsoft.com/office/drawing/2014/main" id="{D5E8D499-BF45-4542-7A2D-1C3567526187}"/>
              </a:ext>
            </a:extLst>
          </p:cNvPr>
          <p:cNvSpPr>
            <a:spLocks noGrp="1"/>
          </p:cNvSpPr>
          <p:nvPr>
            <p:ph type="sldNum" sz="quarter" idx="4"/>
          </p:nvPr>
        </p:nvSpPr>
        <p:spPr>
          <a:xfrm>
            <a:off x="10091738" y="6429295"/>
            <a:ext cx="1584325" cy="139462"/>
          </a:xfrm>
          <a:prstGeom prst="rect">
            <a:avLst/>
          </a:prstGeom>
        </p:spPr>
        <p:txBody>
          <a:bodyPr vert="horz" lIns="0" tIns="0" rIns="0" bIns="0" rtlCol="0" anchor="b" anchorCtr="0"/>
          <a:lstStyle>
            <a:lvl1pPr algn="r">
              <a:defRPr sz="900">
                <a:solidFill>
                  <a:schemeClr val="tx1"/>
                </a:solidFill>
              </a:defRPr>
            </a:lvl1p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pic>
        <p:nvPicPr>
          <p:cNvPr id="57" name="Billede 56" descr="Et billede, der indeholder tekst, lys&#10;&#10;Automatisk genereret beskrivelse">
            <a:extLst>
              <a:ext uri="{FF2B5EF4-FFF2-40B4-BE49-F238E27FC236}">
                <a16:creationId xmlns:a16="http://schemas.microsoft.com/office/drawing/2014/main" id="{46703405-D54C-5FF0-6075-0C5EE12C3E0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18400" y="6379200"/>
            <a:ext cx="176784" cy="164592"/>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31" r:id="rId2"/>
    <p:sldLayoutId id="2147483784" r:id="rId3"/>
    <p:sldLayoutId id="2147483773" r:id="rId4"/>
    <p:sldLayoutId id="2147483774" r:id="rId5"/>
    <p:sldLayoutId id="2147483783" r:id="rId6"/>
    <p:sldLayoutId id="2147483776" r:id="rId7"/>
    <p:sldLayoutId id="2147483779" r:id="rId8"/>
    <p:sldLayoutId id="2147483780" r:id="rId9"/>
    <p:sldLayoutId id="2147483782" r:id="rId10"/>
    <p:sldLayoutId id="2147483883" r:id="rId11"/>
  </p:sldLayoutIdLst>
  <p:hf hdr="0" dt="0"/>
  <p:txStyles>
    <p:titleStyle>
      <a:lvl1pPr algn="l" defTabSz="914400" rtl="0" eaLnBrk="1" latinLnBrk="0" hangingPunct="1">
        <a:lnSpc>
          <a:spcPct val="89000"/>
        </a:lnSpc>
        <a:spcBef>
          <a:spcPct val="0"/>
        </a:spcBef>
        <a:buNone/>
        <a:defRPr sz="3600" b="1" i="0" kern="1200">
          <a:solidFill>
            <a:schemeClr val="tx1"/>
          </a:solidFill>
          <a:latin typeface="Academy Sans Office Extrabold" panose="020B0903030000000000" pitchFamily="34" charset="0"/>
          <a:ea typeface="+mj-ea"/>
          <a:cs typeface="+mj-cs"/>
        </a:defRPr>
      </a:lvl1pPr>
    </p:titleStyle>
    <p:bodyStyle>
      <a:lvl1pPr marL="285750" indent="-285750" algn="l" defTabSz="432000" rtl="0" eaLnBrk="1" latinLnBrk="0" hangingPunct="1">
        <a:lnSpc>
          <a:spcPct val="111000"/>
        </a:lnSpc>
        <a:spcBef>
          <a:spcPts val="0"/>
        </a:spcBef>
        <a:buFont typeface="Academy Sans Office" panose="020B0604020202020204" pitchFamily="34" charset="0"/>
        <a:buChar char="•"/>
        <a:defRPr sz="1500" b="0" i="0" kern="1200" spc="0" baseline="0">
          <a:solidFill>
            <a:schemeClr val="tx1"/>
          </a:solidFill>
          <a:latin typeface="+mn-lt"/>
          <a:ea typeface="+mn-ea"/>
          <a:cs typeface="+mn-cs"/>
        </a:defRPr>
      </a:lvl1pPr>
      <a:lvl2pPr marL="500400" indent="-216000" algn="l" defTabSz="914400" rtl="0" eaLnBrk="1" latinLnBrk="0" hangingPunct="1">
        <a:lnSpc>
          <a:spcPct val="111000"/>
        </a:lnSpc>
        <a:spcBef>
          <a:spcPts val="0"/>
        </a:spcBef>
        <a:spcAft>
          <a:spcPts val="0"/>
        </a:spcAft>
        <a:buClr>
          <a:srgbClr val="14143C"/>
        </a:buClr>
        <a:buSzPct val="100000"/>
        <a:buFont typeface="Academy Sans Office" panose="020B0503030000000000" pitchFamily="34" charset="0"/>
        <a:buChar char="-"/>
        <a:tabLst/>
        <a:defRPr sz="1500" b="0" i="0" kern="1200" spc="0" baseline="0">
          <a:solidFill>
            <a:schemeClr val="tx1"/>
          </a:solidFill>
          <a:latin typeface="Academy Sans Office" panose="020B0503030000000000" pitchFamily="34" charset="0"/>
          <a:ea typeface="+mn-ea"/>
          <a:cs typeface="+mn-cs"/>
        </a:defRPr>
      </a:lvl2pPr>
      <a:lvl3pPr marL="784800" indent="-284400" algn="l" defTabSz="914400" rtl="0" eaLnBrk="1" latinLnBrk="0" hangingPunct="1">
        <a:lnSpc>
          <a:spcPct val="111000"/>
        </a:lnSpc>
        <a:spcBef>
          <a:spcPts val="0"/>
        </a:spcBef>
        <a:buClr>
          <a:srgbClr val="B8B8C4"/>
        </a:buClr>
        <a:buFont typeface="Academy Sans Office" panose="020B0503030000000000" pitchFamily="34" charset="0"/>
        <a:buChar char="•"/>
        <a:defRPr sz="1500" b="0" i="0" kern="1200" spc="0" baseline="0">
          <a:solidFill>
            <a:schemeClr val="tx1"/>
          </a:solidFill>
          <a:latin typeface="+mn-lt"/>
          <a:ea typeface="+mn-ea"/>
          <a:cs typeface="+mn-cs"/>
        </a:defRPr>
      </a:lvl3pPr>
      <a:lvl4pPr marL="784800" indent="-284400" algn="l" defTabSz="914400" rtl="0" eaLnBrk="1" latinLnBrk="0" hangingPunct="1">
        <a:lnSpc>
          <a:spcPct val="100000"/>
        </a:lnSpc>
        <a:spcBef>
          <a:spcPts val="0"/>
        </a:spcBef>
        <a:buClr>
          <a:srgbClr val="B8B8C4"/>
        </a:buClr>
        <a:buSzPct val="100000"/>
        <a:buFont typeface="Academy Sans Office" panose="020B0503030000000000" pitchFamily="34" charset="0"/>
        <a:buChar char="•"/>
        <a:defRPr sz="1500" b="0" i="0" kern="1200" spc="0" baseline="0">
          <a:solidFill>
            <a:schemeClr val="tx1"/>
          </a:solidFill>
          <a:latin typeface="+mn-lt"/>
          <a:ea typeface="+mn-ea"/>
          <a:cs typeface="+mn-cs"/>
        </a:defRPr>
      </a:lvl4pPr>
      <a:lvl5pPr marL="784800" indent="-285750" algn="l" defTabSz="914400" rtl="0" eaLnBrk="1" latinLnBrk="0" hangingPunct="1">
        <a:lnSpc>
          <a:spcPct val="111000"/>
        </a:lnSpc>
        <a:spcBef>
          <a:spcPts val="0"/>
        </a:spcBef>
        <a:buClr>
          <a:srgbClr val="B8B8C4"/>
        </a:buClr>
        <a:buSzPct val="100000"/>
        <a:buFont typeface="Academy Sans Office" panose="020B0503030000000000" pitchFamily="34" charset="0"/>
        <a:buChar char="•"/>
        <a:tabLst/>
        <a:defRPr sz="1500" b="0" i="0" kern="1200" spc="0" baseline="0">
          <a:solidFill>
            <a:schemeClr val="tx1"/>
          </a:solidFill>
          <a:latin typeface="+mn-lt"/>
          <a:ea typeface="+mn-ea"/>
          <a:cs typeface="+mn-cs"/>
        </a:defRPr>
      </a:lvl5pPr>
      <a:lvl6pPr marL="784800" indent="-284400" algn="l" defTabSz="914400" rtl="0" eaLnBrk="1" latinLnBrk="0" hangingPunct="1">
        <a:lnSpc>
          <a:spcPct val="100000"/>
        </a:lnSpc>
        <a:spcBef>
          <a:spcPts val="0"/>
        </a:spcBef>
        <a:buClr>
          <a:srgbClr val="B8B8C4"/>
        </a:buClr>
        <a:buSzPct val="100000"/>
        <a:buFont typeface="Academy Sans Office" panose="020B0503030000000000" pitchFamily="34" charset="0"/>
        <a:buChar char="•"/>
        <a:tabLst/>
        <a:defRPr lang="da-DK" sz="1500" b="0" i="0" kern="1200" spc="0" baseline="0" noProof="0" dirty="0" smtClean="0">
          <a:solidFill>
            <a:schemeClr val="tx1"/>
          </a:solidFill>
          <a:latin typeface="+mn-lt"/>
          <a:ea typeface="+mn-ea"/>
          <a:cs typeface="+mn-cs"/>
        </a:defRPr>
      </a:lvl6pPr>
      <a:lvl7pPr marL="784800" indent="-284400" algn="l" defTabSz="914400" rtl="0" eaLnBrk="1" latinLnBrk="0" hangingPunct="1">
        <a:lnSpc>
          <a:spcPct val="100000"/>
        </a:lnSpc>
        <a:spcBef>
          <a:spcPts val="0"/>
        </a:spcBef>
        <a:buClr>
          <a:srgbClr val="B8B8C4"/>
        </a:buClr>
        <a:buSzPct val="100000"/>
        <a:buFont typeface="Academy Sans Office" panose="020B0503030000000000" pitchFamily="34" charset="0"/>
        <a:buChar char="•"/>
        <a:tabLst/>
        <a:defRPr lang="da-DK" sz="1500" b="0" i="0" kern="1200" spc="0" baseline="0" noProof="0" dirty="0" smtClean="0">
          <a:solidFill>
            <a:schemeClr val="tx1"/>
          </a:solidFill>
          <a:latin typeface="+mn-lt"/>
          <a:ea typeface="+mn-ea"/>
          <a:cs typeface="+mn-cs"/>
        </a:defRPr>
      </a:lvl7pPr>
      <a:lvl8pPr marL="784800" indent="-284400" algn="l" defTabSz="914400" rtl="0" eaLnBrk="1" latinLnBrk="0" hangingPunct="1">
        <a:lnSpc>
          <a:spcPct val="100000"/>
        </a:lnSpc>
        <a:spcBef>
          <a:spcPts val="0"/>
        </a:spcBef>
        <a:buClr>
          <a:srgbClr val="B8B8C4"/>
        </a:buClr>
        <a:buFont typeface="Academy Sans Office" panose="020B0503030000000000" pitchFamily="34" charset="0"/>
        <a:buChar char="•"/>
        <a:tabLst/>
        <a:defRPr lang="en-GB" sz="1500" b="0" kern="1200" spc="10" baseline="0" noProof="0" dirty="0">
          <a:solidFill>
            <a:schemeClr val="tx1"/>
          </a:solidFill>
          <a:latin typeface="+mn-lt"/>
          <a:ea typeface="+mn-ea"/>
          <a:cs typeface="+mn-cs"/>
        </a:defRPr>
      </a:lvl8pPr>
      <a:lvl9pPr marL="784800" indent="-284400" algn="l" defTabSz="914400" rtl="0" eaLnBrk="1" latinLnBrk="0" hangingPunct="1">
        <a:lnSpc>
          <a:spcPct val="100000"/>
        </a:lnSpc>
        <a:spcBef>
          <a:spcPts val="0"/>
        </a:spcBef>
        <a:buClr>
          <a:srgbClr val="B8B8C4"/>
        </a:buClr>
        <a:buFont typeface="Academy Sans Office" panose="020B0503030000000000" pitchFamily="34" charset="0"/>
        <a:buChar char="•"/>
        <a:tabLst/>
        <a:defRPr sz="1500" b="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00" userDrawn="1">
          <p15:clr>
            <a:srgbClr val="F26B43"/>
          </p15:clr>
        </p15:guide>
        <p15:guide id="2" pos="1534" userDrawn="1">
          <p15:clr>
            <a:srgbClr val="F26B43"/>
          </p15:clr>
        </p15:guide>
        <p15:guide id="3" orient="horz" pos="4126" userDrawn="1">
          <p15:clr>
            <a:srgbClr val="547EBF"/>
          </p15:clr>
        </p15:guide>
        <p15:guide id="5" pos="1912" userDrawn="1">
          <p15:clr>
            <a:srgbClr val="F26B43"/>
          </p15:clr>
        </p15:guide>
        <p15:guide id="7" pos="2516" userDrawn="1">
          <p15:clr>
            <a:srgbClr val="F26B43"/>
          </p15:clr>
        </p15:guide>
        <p15:guide id="8" pos="2742" userDrawn="1">
          <p15:clr>
            <a:srgbClr val="F26B43"/>
          </p15:clr>
        </p15:guide>
        <p15:guide id="9" pos="3122" userDrawn="1">
          <p15:clr>
            <a:srgbClr val="F26B43"/>
          </p15:clr>
        </p15:guide>
        <p15:guide id="10" pos="3348" userDrawn="1">
          <p15:clr>
            <a:srgbClr val="F26B43"/>
          </p15:clr>
        </p15:guide>
        <p15:guide id="11" pos="3726" userDrawn="1">
          <p15:clr>
            <a:srgbClr val="547EBF"/>
          </p15:clr>
        </p15:guide>
        <p15:guide id="12" pos="3954" userDrawn="1">
          <p15:clr>
            <a:srgbClr val="547EBF"/>
          </p15:clr>
        </p15:guide>
        <p15:guide id="13" pos="4332" userDrawn="1">
          <p15:clr>
            <a:srgbClr val="F26B43"/>
          </p15:clr>
        </p15:guide>
        <p15:guide id="14" pos="4560" userDrawn="1">
          <p15:clr>
            <a:srgbClr val="F26B43"/>
          </p15:clr>
        </p15:guide>
        <p15:guide id="15" pos="4938" userDrawn="1">
          <p15:clr>
            <a:srgbClr val="F26B43"/>
          </p15:clr>
        </p15:guide>
        <p15:guide id="16" pos="5164" userDrawn="1">
          <p15:clr>
            <a:srgbClr val="F26B43"/>
          </p15:clr>
        </p15:guide>
        <p15:guide id="17" pos="5542" userDrawn="1">
          <p15:clr>
            <a:srgbClr val="F26B43"/>
          </p15:clr>
        </p15:guide>
        <p15:guide id="18" pos="5768" userDrawn="1">
          <p15:clr>
            <a:srgbClr val="F26B43"/>
          </p15:clr>
        </p15:guide>
        <p15:guide id="19" pos="6146" userDrawn="1">
          <p15:clr>
            <a:srgbClr val="F26B43"/>
          </p15:clr>
        </p15:guide>
        <p15:guide id="20" pos="6374" userDrawn="1">
          <p15:clr>
            <a:srgbClr val="F26B43"/>
          </p15:clr>
        </p15:guide>
        <p15:guide id="21" pos="6752" userDrawn="1">
          <p15:clr>
            <a:srgbClr val="F26B43"/>
          </p15:clr>
        </p15:guide>
        <p15:guide id="22" pos="6980" userDrawn="1">
          <p15:clr>
            <a:srgbClr val="F26B43"/>
          </p15:clr>
        </p15:guide>
        <p15:guide id="23" pos="702" userDrawn="1">
          <p15:clr>
            <a:srgbClr val="F26B43"/>
          </p15:clr>
        </p15:guide>
        <p15:guide id="24" pos="928" userDrawn="1">
          <p15:clr>
            <a:srgbClr val="F26B43"/>
          </p15:clr>
        </p15:guide>
        <p15:guide id="26" orient="horz" pos="1179" userDrawn="1">
          <p15:clr>
            <a:srgbClr val="547EBF"/>
          </p15:clr>
        </p15:guide>
        <p15:guide id="30" orient="horz" pos="408" userDrawn="1">
          <p15:clr>
            <a:srgbClr val="547EBF"/>
          </p15:clr>
        </p15:guide>
        <p15:guide id="31" pos="7355" userDrawn="1">
          <p15:clr>
            <a:srgbClr val="547EBF"/>
          </p15:clr>
        </p15:guide>
        <p15:guide id="32" orient="horz" pos="3843" userDrawn="1">
          <p15:clr>
            <a:srgbClr val="547EBF"/>
          </p15:clr>
        </p15:guide>
        <p15:guide id="33" pos="326" userDrawn="1">
          <p15:clr>
            <a:srgbClr val="547EBF"/>
          </p15:clr>
        </p15:guide>
        <p15:guide id="35" pos="21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12EFA0DA-F6AB-213D-16FF-36C88C29DCBF}"/>
              </a:ext>
            </a:extLst>
          </p:cNvPr>
          <p:cNvGraphicFramePr>
            <a:graphicFrameLocks noChangeAspect="1"/>
          </p:cNvGraphicFramePr>
          <p:nvPr userDrawn="1">
            <p:custDataLst>
              <p:tags r:id="rId26"/>
            </p:custDataLst>
            <p:extLst>
              <p:ext uri="{D42A27DB-BD31-4B8C-83A1-F6EECF244321}">
                <p14:modId xmlns:p14="http://schemas.microsoft.com/office/powerpoint/2010/main" val="2078315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15" imgH="416" progId="TCLayout.ActiveDocument.1">
                  <p:embed/>
                </p:oleObj>
              </mc:Choice>
              <mc:Fallback>
                <p:oleObj name="think-cell Slide" r:id="rId27" imgW="415" imgH="416" progId="TCLayout.ActiveDocument.1">
                  <p:embed/>
                  <p:pic>
                    <p:nvPicPr>
                      <p:cNvPr id="8" name="Objekt 7" hidden="1">
                        <a:extLst>
                          <a:ext uri="{FF2B5EF4-FFF2-40B4-BE49-F238E27FC236}">
                            <a16:creationId xmlns:a16="http://schemas.microsoft.com/office/drawing/2014/main" id="{12EFA0DA-F6AB-213D-16FF-36C88C29DCBF}"/>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0" y="591138"/>
            <a:ext cx="11110912" cy="898297"/>
          </a:xfrm>
          <a:prstGeom prst="rect">
            <a:avLst/>
          </a:prstGeom>
        </p:spPr>
        <p:txBody>
          <a:bodyPr vert="horz" lIns="0" tIns="0" rIns="0" bIns="0" rtlCol="0" anchor="t" anchorCtr="0">
            <a:normAutofit/>
          </a:bodyPr>
          <a:lstStyle/>
          <a:p>
            <a:r>
              <a:rPr lang="da-DK"/>
              <a:t>Klik for at redigere titeltypografien i masteren</a:t>
            </a:r>
            <a:endParaRPr lang="en-GB"/>
          </a:p>
        </p:txBody>
      </p:sp>
      <p:sp>
        <p:nvSpPr>
          <p:cNvPr id="3" name="Text Placeholder 2"/>
          <p:cNvSpPr>
            <a:spLocks noGrp="1"/>
          </p:cNvSpPr>
          <p:nvPr>
            <p:ph type="body" idx="1"/>
          </p:nvPr>
        </p:nvSpPr>
        <p:spPr>
          <a:xfrm>
            <a:off x="539749" y="1818000"/>
            <a:ext cx="11110913" cy="4284000"/>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en-GB" noProof="0"/>
          </a:p>
        </p:txBody>
      </p:sp>
      <p:sp>
        <p:nvSpPr>
          <p:cNvPr id="4" name="Date_GeneralDate"/>
          <p:cNvSpPr>
            <a:spLocks noGrp="1"/>
          </p:cNvSpPr>
          <p:nvPr>
            <p:ph type="dt" sz="half" idx="2"/>
          </p:nvPr>
        </p:nvSpPr>
        <p:spPr>
          <a:xfrm>
            <a:off x="0" y="6912000"/>
            <a:ext cx="0" cy="0"/>
          </a:xfrm>
          <a:prstGeom prst="rect">
            <a:avLst/>
          </a:prstGeom>
        </p:spPr>
        <p:txBody>
          <a:bodyPr vert="horz" lIns="0" tIns="0" rIns="0" bIns="0" rtlCol="0" anchor="b" anchorCtr="0"/>
          <a:lstStyle>
            <a:lvl1pPr algn="r">
              <a:defRPr sz="100">
                <a:noFill/>
              </a:defRPr>
            </a:lvl1pPr>
          </a:lstStyle>
          <a:p>
            <a:endParaRPr lang="en-GB"/>
          </a:p>
        </p:txBody>
      </p:sp>
      <p:sp>
        <p:nvSpPr>
          <p:cNvPr id="6" name="Slide Number Placeholder 5"/>
          <p:cNvSpPr>
            <a:spLocks noGrp="1"/>
          </p:cNvSpPr>
          <p:nvPr>
            <p:ph type="sldNum" sz="quarter" idx="4"/>
          </p:nvPr>
        </p:nvSpPr>
        <p:spPr>
          <a:xfrm>
            <a:off x="10099675" y="6414568"/>
            <a:ext cx="1550988" cy="165730"/>
          </a:xfrm>
          <a:prstGeom prst="rect">
            <a:avLst/>
          </a:prstGeom>
        </p:spPr>
        <p:txBody>
          <a:bodyPr vert="horz" lIns="0" tIns="0" rIns="0" bIns="0" rtlCol="0" anchor="b" anchorCtr="0"/>
          <a:lstStyle>
            <a:lvl1pPr algn="r">
              <a:defRPr sz="900">
                <a:solidFill>
                  <a:schemeClr val="tx1"/>
                </a:solidFill>
              </a:defRPr>
            </a:lvl1pPr>
          </a:lstStyle>
          <a:p>
            <a:r>
              <a:rPr lang="en-GB"/>
              <a:t>Side </a:t>
            </a:r>
            <a:fld id="{24C8C45C-947F-4981-8B3F-4F32E973C901}" type="slidenum">
              <a:rPr lang="en-GB" smtClean="0"/>
              <a:pPr/>
              <a:t>‹nr.›</a:t>
            </a:fld>
            <a:endParaRPr lang="en-GB"/>
          </a:p>
        </p:txBody>
      </p:sp>
      <p:sp>
        <p:nvSpPr>
          <p:cNvPr id="38" name="Footer Placeholder 37">
            <a:extLst>
              <a:ext uri="{FF2B5EF4-FFF2-40B4-BE49-F238E27FC236}">
                <a16:creationId xmlns:a16="http://schemas.microsoft.com/office/drawing/2014/main" id="{CCCBD1A7-5775-4601-82CE-D8CF84D9828E}"/>
              </a:ext>
            </a:extLst>
          </p:cNvPr>
          <p:cNvSpPr>
            <a:spLocks noGrp="1"/>
          </p:cNvSpPr>
          <p:nvPr userDrawn="1">
            <p:ph type="ftr" sz="quarter" idx="3"/>
          </p:nvPr>
        </p:nvSpPr>
        <p:spPr>
          <a:xfrm>
            <a:off x="1136000" y="6414568"/>
            <a:ext cx="4779025" cy="165730"/>
          </a:xfrm>
          <a:prstGeom prst="rect">
            <a:avLst/>
          </a:prstGeom>
        </p:spPr>
        <p:txBody>
          <a:bodyPr vert="horz" lIns="0" tIns="0" rIns="0" bIns="0" rtlCol="0" anchor="b" anchorCtr="0"/>
          <a:lstStyle>
            <a:lvl1pPr algn="l">
              <a:defRPr sz="900">
                <a:solidFill>
                  <a:schemeClr val="tx1"/>
                </a:solidFill>
              </a:defRPr>
            </a:lvl1pPr>
          </a:lstStyle>
          <a:p>
            <a:r>
              <a:rPr lang="da-DK"/>
              <a:t>Temamøde om ICS2 for sø-, vej- og jernbanetransport 25. september 2024</a:t>
            </a:r>
            <a:endParaRPr lang="en-GB"/>
          </a:p>
        </p:txBody>
      </p:sp>
      <p:pic>
        <p:nvPicPr>
          <p:cNvPr id="40" name="Logo">
            <a:extLst>
              <a:ext uri="{FF2B5EF4-FFF2-40B4-BE49-F238E27FC236}">
                <a16:creationId xmlns:a16="http://schemas.microsoft.com/office/drawing/2014/main" id="{E5FD7ED3-104A-4CCF-B95E-797B0FC68FE3}"/>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539750" y="6311088"/>
            <a:ext cx="252000" cy="243871"/>
          </a:xfrm>
          <a:prstGeom prst="rect">
            <a:avLst/>
          </a:prstGeom>
        </p:spPr>
      </p:pic>
      <p:grpSp>
        <p:nvGrpSpPr>
          <p:cNvPr id="2" name="Grid" hidden="1">
            <a:extLst>
              <a:ext uri="{FF2B5EF4-FFF2-40B4-BE49-F238E27FC236}">
                <a16:creationId xmlns:a16="http://schemas.microsoft.com/office/drawing/2014/main" id="{D9DA0217-DDBA-42D8-BFEA-C711061869DC}"/>
              </a:ext>
            </a:extLst>
          </p:cNvPr>
          <p:cNvGrpSpPr/>
          <p:nvPr userDrawn="1"/>
        </p:nvGrpSpPr>
        <p:grpSpPr>
          <a:xfrm>
            <a:off x="0" y="0"/>
            <a:ext cx="12192000" cy="6858000"/>
            <a:chOff x="0" y="0"/>
            <a:chExt cx="12192000" cy="6858000"/>
          </a:xfrm>
        </p:grpSpPr>
        <p:sp>
          <p:nvSpPr>
            <p:cNvPr id="9" name="Rectangle 8">
              <a:extLst>
                <a:ext uri="{FF2B5EF4-FFF2-40B4-BE49-F238E27FC236}">
                  <a16:creationId xmlns:a16="http://schemas.microsoft.com/office/drawing/2014/main" id="{C1A61A5F-B6DF-45B8-896B-33FF532A5490}"/>
                </a:ext>
              </a:extLst>
            </p:cNvPr>
            <p:cNvSpPr/>
            <p:nvPr userDrawn="1"/>
          </p:nvSpPr>
          <p:spPr>
            <a:xfrm>
              <a:off x="0" y="0"/>
              <a:ext cx="54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Rectangle 9">
              <a:extLst>
                <a:ext uri="{FF2B5EF4-FFF2-40B4-BE49-F238E27FC236}">
                  <a16:creationId xmlns:a16="http://schemas.microsoft.com/office/drawing/2014/main" id="{FE45933D-D26B-4871-9F0D-F4CC697CA5CF}"/>
                </a:ext>
              </a:extLst>
            </p:cNvPr>
            <p:cNvSpPr/>
            <p:nvPr userDrawn="1"/>
          </p:nvSpPr>
          <p:spPr>
            <a:xfrm>
              <a:off x="11652000" y="6102000"/>
              <a:ext cx="54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1" name="Rectangle 10">
              <a:extLst>
                <a:ext uri="{FF2B5EF4-FFF2-40B4-BE49-F238E27FC236}">
                  <a16:creationId xmlns:a16="http://schemas.microsoft.com/office/drawing/2014/main" id="{35F98958-2557-4BE5-95DA-04CE7AEF4586}"/>
                </a:ext>
              </a:extLst>
            </p:cNvPr>
            <p:cNvSpPr/>
            <p:nvPr userDrawn="1"/>
          </p:nvSpPr>
          <p:spPr>
            <a:xfrm flipV="1">
              <a:off x="1136000" y="1115999"/>
              <a:ext cx="36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2" name="Rectangle 11">
              <a:extLst>
                <a:ext uri="{FF2B5EF4-FFF2-40B4-BE49-F238E27FC236}">
                  <a16:creationId xmlns:a16="http://schemas.microsoft.com/office/drawing/2014/main" id="{6DD6A944-E535-4B7C-B906-9F3806682A31}"/>
                </a:ext>
              </a:extLst>
            </p:cNvPr>
            <p:cNvSpPr/>
            <p:nvPr userDrawn="1"/>
          </p:nvSpPr>
          <p:spPr>
            <a:xfrm flipV="1">
              <a:off x="209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Rectangle 12">
              <a:extLst>
                <a:ext uri="{FF2B5EF4-FFF2-40B4-BE49-F238E27FC236}">
                  <a16:creationId xmlns:a16="http://schemas.microsoft.com/office/drawing/2014/main" id="{ECDAD70B-D79A-4858-851E-7B49F1F95198}"/>
                </a:ext>
              </a:extLst>
            </p:cNvPr>
            <p:cNvSpPr/>
            <p:nvPr userDrawn="1"/>
          </p:nvSpPr>
          <p:spPr>
            <a:xfrm flipV="1">
              <a:off x="304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4" name="Rectangle 13">
              <a:extLst>
                <a:ext uri="{FF2B5EF4-FFF2-40B4-BE49-F238E27FC236}">
                  <a16:creationId xmlns:a16="http://schemas.microsoft.com/office/drawing/2014/main" id="{78B331D0-FEB9-4D2D-8004-762C2E119007}"/>
                </a:ext>
              </a:extLst>
            </p:cNvPr>
            <p:cNvSpPr/>
            <p:nvPr userDrawn="1"/>
          </p:nvSpPr>
          <p:spPr>
            <a:xfrm flipV="1">
              <a:off x="400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5" name="Rectangle 14">
              <a:extLst>
                <a:ext uri="{FF2B5EF4-FFF2-40B4-BE49-F238E27FC236}">
                  <a16:creationId xmlns:a16="http://schemas.microsoft.com/office/drawing/2014/main" id="{1C5949D6-F9B8-4C31-9E7D-D7A8658AEE36}"/>
                </a:ext>
              </a:extLst>
            </p:cNvPr>
            <p:cNvSpPr/>
            <p:nvPr userDrawn="1"/>
          </p:nvSpPr>
          <p:spPr>
            <a:xfrm flipV="1">
              <a:off x="496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6" name="Rectangle 15">
              <a:extLst>
                <a:ext uri="{FF2B5EF4-FFF2-40B4-BE49-F238E27FC236}">
                  <a16:creationId xmlns:a16="http://schemas.microsoft.com/office/drawing/2014/main" id="{B3ED0853-D766-41A3-82DC-907300F2E4F9}"/>
                </a:ext>
              </a:extLst>
            </p:cNvPr>
            <p:cNvSpPr/>
            <p:nvPr userDrawn="1"/>
          </p:nvSpPr>
          <p:spPr>
            <a:xfrm flipV="1">
              <a:off x="591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7" name="Rectangle 16">
              <a:extLst>
                <a:ext uri="{FF2B5EF4-FFF2-40B4-BE49-F238E27FC236}">
                  <a16:creationId xmlns:a16="http://schemas.microsoft.com/office/drawing/2014/main" id="{78906748-FD2B-4C9F-8C47-188489A17A75}"/>
                </a:ext>
              </a:extLst>
            </p:cNvPr>
            <p:cNvSpPr/>
            <p:nvPr userDrawn="1"/>
          </p:nvSpPr>
          <p:spPr>
            <a:xfrm flipV="1">
              <a:off x="687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Rectangle 17">
              <a:extLst>
                <a:ext uri="{FF2B5EF4-FFF2-40B4-BE49-F238E27FC236}">
                  <a16:creationId xmlns:a16="http://schemas.microsoft.com/office/drawing/2014/main" id="{61753919-057A-46F5-BAE9-8427341C6BF4}"/>
                </a:ext>
              </a:extLst>
            </p:cNvPr>
            <p:cNvSpPr/>
            <p:nvPr userDrawn="1"/>
          </p:nvSpPr>
          <p:spPr>
            <a:xfrm flipV="1">
              <a:off x="782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9" name="Rectangle 18">
              <a:extLst>
                <a:ext uri="{FF2B5EF4-FFF2-40B4-BE49-F238E27FC236}">
                  <a16:creationId xmlns:a16="http://schemas.microsoft.com/office/drawing/2014/main" id="{47F0372E-1B27-48BB-8296-72A14978DC99}"/>
                </a:ext>
              </a:extLst>
            </p:cNvPr>
            <p:cNvSpPr/>
            <p:nvPr userDrawn="1"/>
          </p:nvSpPr>
          <p:spPr>
            <a:xfrm flipV="1">
              <a:off x="878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0" name="Rectangle 19">
              <a:extLst>
                <a:ext uri="{FF2B5EF4-FFF2-40B4-BE49-F238E27FC236}">
                  <a16:creationId xmlns:a16="http://schemas.microsoft.com/office/drawing/2014/main" id="{64B14FB1-4F65-449B-8EEC-0D06182E37D0}"/>
                </a:ext>
              </a:extLst>
            </p:cNvPr>
            <p:cNvSpPr/>
            <p:nvPr userDrawn="1"/>
          </p:nvSpPr>
          <p:spPr>
            <a:xfrm flipV="1">
              <a:off x="974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1" name="Rectangle 20">
              <a:extLst>
                <a:ext uri="{FF2B5EF4-FFF2-40B4-BE49-F238E27FC236}">
                  <a16:creationId xmlns:a16="http://schemas.microsoft.com/office/drawing/2014/main" id="{EC5217D4-9E07-420F-BDEF-B8FC8DD76716}"/>
                </a:ext>
              </a:extLst>
            </p:cNvPr>
            <p:cNvSpPr/>
            <p:nvPr userDrawn="1"/>
          </p:nvSpPr>
          <p:spPr>
            <a:xfrm flipV="1">
              <a:off x="1069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grpSp>
    </p:spTree>
    <p:extLst>
      <p:ext uri="{BB962C8B-B14F-4D97-AF65-F5344CB8AC3E}">
        <p14:creationId xmlns:p14="http://schemas.microsoft.com/office/powerpoint/2010/main" val="379454914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9" r:id="rId20"/>
    <p:sldLayoutId id="2147483810" r:id="rId21"/>
    <p:sldLayoutId id="2147483811" r:id="rId22"/>
    <p:sldLayoutId id="2147483812" r:id="rId23"/>
    <p:sldLayoutId id="2147483813" r:id="rId24"/>
  </p:sldLayoutIdLst>
  <p:hf hdr="0" dt="0"/>
  <p:txStyles>
    <p:titleStyle>
      <a:lvl1pPr algn="l" defTabSz="914400" rtl="0" eaLnBrk="1" latinLnBrk="0" hangingPunct="1">
        <a:lnSpc>
          <a:spcPct val="89000"/>
        </a:lnSpc>
        <a:spcBef>
          <a:spcPct val="0"/>
        </a:spcBef>
        <a:buNone/>
        <a:defRPr sz="3000" b="1" kern="1200">
          <a:solidFill>
            <a:schemeClr val="tx1"/>
          </a:solidFill>
          <a:latin typeface="+mj-lt"/>
          <a:ea typeface="+mj-ea"/>
          <a:cs typeface="+mj-cs"/>
        </a:defRPr>
      </a:lvl1pPr>
    </p:titleStyle>
    <p:bodyStyle>
      <a:lvl1pPr marL="216000" indent="-21600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1pPr>
      <a:lvl2pPr marL="432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2pPr>
      <a:lvl3pPr marL="648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Char char="​"/>
        <a:defRPr sz="1500" b="1" kern="1200" spc="10" baseline="0">
          <a:solidFill>
            <a:schemeClr val="tx1"/>
          </a:solidFill>
          <a:latin typeface="+mn-lt"/>
          <a:ea typeface="+mn-ea"/>
          <a:cs typeface="+mn-cs"/>
        </a:defRPr>
      </a:lvl5pPr>
      <a:lvl6pPr marL="0" indent="0" algn="l" defTabSz="914400" rtl="0" eaLnBrk="1" latinLnBrk="0" hangingPunct="1">
        <a:lnSpc>
          <a:spcPct val="111000"/>
        </a:lnSpc>
        <a:spcBef>
          <a:spcPts val="500"/>
        </a:spcBef>
        <a:buFont typeface="Arial" panose="020B0604020202020204" pitchFamily="34" charset="0"/>
        <a:buChar char="​"/>
        <a:defRPr sz="900" kern="1200" spc="10" baseline="0">
          <a:solidFill>
            <a:schemeClr val="tx1"/>
          </a:solidFill>
          <a:latin typeface="+mn-lt"/>
          <a:ea typeface="+mn-ea"/>
          <a:cs typeface="+mn-cs"/>
        </a:defRPr>
      </a:lvl6pPr>
      <a:lvl7pPr marL="0" indent="0" algn="l" defTabSz="914400" rtl="0" eaLnBrk="1" latinLnBrk="0" hangingPunct="1">
        <a:lnSpc>
          <a:spcPct val="89000"/>
        </a:lnSpc>
        <a:spcBef>
          <a:spcPts val="0"/>
        </a:spcBef>
        <a:buFont typeface="Arial" panose="020B0604020202020204" pitchFamily="34" charset="0"/>
        <a:buChar char="​"/>
        <a:tabLst/>
        <a:defRPr sz="3000" b="1" kern="1200" baseline="0">
          <a:solidFill>
            <a:schemeClr val="tx1"/>
          </a:solidFill>
          <a:latin typeface="+mn-lt"/>
          <a:ea typeface="+mn-ea"/>
          <a:cs typeface="+mn-cs"/>
        </a:defRPr>
      </a:lvl7pPr>
      <a:lvl8pPr marL="0" indent="0" algn="l" defTabSz="914400" rtl="0" eaLnBrk="1" latinLnBrk="0" hangingPunct="1">
        <a:lnSpc>
          <a:spcPct val="86000"/>
        </a:lnSpc>
        <a:spcBef>
          <a:spcPts val="0"/>
        </a:spcBef>
        <a:buFont typeface="Arial" panose="020B0604020202020204" pitchFamily="34" charset="0"/>
        <a:buChar char="​"/>
        <a:tabLst/>
        <a:defRPr sz="5200" b="1"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Char char="​"/>
        <a:tabLst/>
        <a:defRPr sz="2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17">
          <p15:clr>
            <a:srgbClr val="F26B43"/>
          </p15:clr>
        </p15:guide>
        <p15:guide id="2" pos="1544">
          <p15:clr>
            <a:srgbClr val="F26B43"/>
          </p15:clr>
        </p15:guide>
        <p15:guide id="3" orient="horz" pos="4126">
          <p15:clr>
            <a:srgbClr val="F26B43"/>
          </p15:clr>
        </p15:guide>
        <p15:guide id="5" pos="1920">
          <p15:clr>
            <a:srgbClr val="F26B43"/>
          </p15:clr>
        </p15:guide>
        <p15:guide id="6" pos="2146">
          <p15:clr>
            <a:srgbClr val="F26B43"/>
          </p15:clr>
        </p15:guide>
        <p15:guide id="7" pos="2522">
          <p15:clr>
            <a:srgbClr val="F26B43"/>
          </p15:clr>
        </p15:guide>
        <p15:guide id="8" pos="2748">
          <p15:clr>
            <a:srgbClr val="F26B43"/>
          </p15:clr>
        </p15:guide>
        <p15:guide id="9" pos="3124">
          <p15:clr>
            <a:srgbClr val="F26B43"/>
          </p15:clr>
        </p15:guide>
        <p15:guide id="10" pos="3351">
          <p15:clr>
            <a:srgbClr val="F26B43"/>
          </p15:clr>
        </p15:guide>
        <p15:guide id="11" pos="3726">
          <p15:clr>
            <a:srgbClr val="F26B43"/>
          </p15:clr>
        </p15:guide>
        <p15:guide id="12" pos="3953">
          <p15:clr>
            <a:srgbClr val="F26B43"/>
          </p15:clr>
        </p15:guide>
        <p15:guide id="13" pos="4328">
          <p15:clr>
            <a:srgbClr val="F26B43"/>
          </p15:clr>
        </p15:guide>
        <p15:guide id="14" pos="4555">
          <p15:clr>
            <a:srgbClr val="F26B43"/>
          </p15:clr>
        </p15:guide>
        <p15:guide id="15" pos="4931">
          <p15:clr>
            <a:srgbClr val="F26B43"/>
          </p15:clr>
        </p15:guide>
        <p15:guide id="16" pos="5157">
          <p15:clr>
            <a:srgbClr val="F26B43"/>
          </p15:clr>
        </p15:guide>
        <p15:guide id="17" pos="5533">
          <p15:clr>
            <a:srgbClr val="F26B43"/>
          </p15:clr>
        </p15:guide>
        <p15:guide id="18" pos="5760">
          <p15:clr>
            <a:srgbClr val="F26B43"/>
          </p15:clr>
        </p15:guide>
        <p15:guide id="19" pos="6135">
          <p15:clr>
            <a:srgbClr val="F26B43"/>
          </p15:clr>
        </p15:guide>
        <p15:guide id="20" pos="6362">
          <p15:clr>
            <a:srgbClr val="F26B43"/>
          </p15:clr>
        </p15:guide>
        <p15:guide id="21" pos="6737">
          <p15:clr>
            <a:srgbClr val="F26B43"/>
          </p15:clr>
        </p15:guide>
        <p15:guide id="22" pos="6964">
          <p15:clr>
            <a:srgbClr val="F26B43"/>
          </p15:clr>
        </p15:guide>
        <p15:guide id="23" pos="715">
          <p15:clr>
            <a:srgbClr val="F26B43"/>
          </p15:clr>
        </p15:guide>
        <p15:guide id="24" pos="942">
          <p15:clr>
            <a:srgbClr val="F26B43"/>
          </p15:clr>
        </p15:guide>
        <p15:guide id="25" orient="horz" pos="702">
          <p15:clr>
            <a:srgbClr val="F26B43"/>
          </p15:clr>
        </p15:guide>
        <p15:guide id="26" orient="horz" pos="1179">
          <p15:clr>
            <a:srgbClr val="F26B43"/>
          </p15:clr>
        </p15:guide>
        <p15:guide id="28" pos="340">
          <p15:clr>
            <a:srgbClr val="F26B43"/>
          </p15:clr>
        </p15:guide>
        <p15:guide id="30" orient="horz" pos="408">
          <p15:clr>
            <a:srgbClr val="F26B43"/>
          </p15:clr>
        </p15:guide>
        <p15:guide id="31" pos="7339">
          <p15:clr>
            <a:srgbClr val="F26B43"/>
          </p15:clr>
        </p15:guide>
        <p15:guide id="32" orient="horz" pos="38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35A28EC-EC77-8651-9407-377B699B7BF4}"/>
              </a:ext>
            </a:extLst>
          </p:cNvPr>
          <p:cNvGraphicFramePr>
            <a:graphicFrameLocks noChangeAspect="1"/>
          </p:cNvGraphicFramePr>
          <p:nvPr userDrawn="1">
            <p:custDataLst>
              <p:tags r:id="rId25"/>
            </p:custDataLst>
            <p:extLst>
              <p:ext uri="{D42A27DB-BD31-4B8C-83A1-F6EECF244321}">
                <p14:modId xmlns:p14="http://schemas.microsoft.com/office/powerpoint/2010/main" val="906239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415" imgH="416" progId="TCLayout.ActiveDocument.1">
                  <p:embed/>
                </p:oleObj>
              </mc:Choice>
              <mc:Fallback>
                <p:oleObj name="think-cell Slide" r:id="rId26" imgW="415" imgH="416" progId="TCLayout.ActiveDocument.1">
                  <p:embed/>
                  <p:pic>
                    <p:nvPicPr>
                      <p:cNvPr id="8" name="Objekt 7" hidden="1">
                        <a:extLst>
                          <a:ext uri="{FF2B5EF4-FFF2-40B4-BE49-F238E27FC236}">
                            <a16:creationId xmlns:a16="http://schemas.microsoft.com/office/drawing/2014/main" id="{235A28EC-EC77-8651-9407-377B699B7BF4}"/>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0" y="591138"/>
            <a:ext cx="11110912" cy="898297"/>
          </a:xfrm>
          <a:prstGeom prst="rect">
            <a:avLst/>
          </a:prstGeom>
        </p:spPr>
        <p:txBody>
          <a:bodyPr vert="horz" lIns="0" tIns="0" rIns="0" bIns="0" rtlCol="0" anchor="t" anchorCtr="0">
            <a:normAutofit/>
          </a:bodyPr>
          <a:lstStyle/>
          <a:p>
            <a:r>
              <a:rPr lang="da-DK"/>
              <a:t>Klik for at redigere titeltypografien i masteren</a:t>
            </a:r>
            <a:endParaRPr lang="en-GB"/>
          </a:p>
        </p:txBody>
      </p:sp>
      <p:sp>
        <p:nvSpPr>
          <p:cNvPr id="3" name="Text Placeholder 2"/>
          <p:cNvSpPr>
            <a:spLocks noGrp="1"/>
          </p:cNvSpPr>
          <p:nvPr>
            <p:ph type="body" idx="1"/>
          </p:nvPr>
        </p:nvSpPr>
        <p:spPr>
          <a:xfrm>
            <a:off x="539749" y="1818000"/>
            <a:ext cx="11110913" cy="4284000"/>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en-GB" noProof="0"/>
          </a:p>
        </p:txBody>
      </p:sp>
      <p:sp>
        <p:nvSpPr>
          <p:cNvPr id="4" name="Date_GeneralDate"/>
          <p:cNvSpPr>
            <a:spLocks noGrp="1"/>
          </p:cNvSpPr>
          <p:nvPr>
            <p:ph type="dt" sz="half" idx="2"/>
          </p:nvPr>
        </p:nvSpPr>
        <p:spPr>
          <a:xfrm>
            <a:off x="0" y="6912000"/>
            <a:ext cx="0" cy="0"/>
          </a:xfrm>
          <a:prstGeom prst="rect">
            <a:avLst/>
          </a:prstGeom>
        </p:spPr>
        <p:txBody>
          <a:bodyPr vert="horz" lIns="0" tIns="0" rIns="0" bIns="0" rtlCol="0" anchor="b" anchorCtr="0"/>
          <a:lstStyle>
            <a:lvl1pPr algn="r">
              <a:defRPr sz="100">
                <a:noFill/>
              </a:defRPr>
            </a:lvl1pPr>
          </a:lstStyle>
          <a:p>
            <a:endParaRPr lang="en-GB"/>
          </a:p>
        </p:txBody>
      </p:sp>
      <p:sp>
        <p:nvSpPr>
          <p:cNvPr id="6" name="Slide Number Placeholder 5"/>
          <p:cNvSpPr>
            <a:spLocks noGrp="1"/>
          </p:cNvSpPr>
          <p:nvPr>
            <p:ph type="sldNum" sz="quarter" idx="4"/>
          </p:nvPr>
        </p:nvSpPr>
        <p:spPr>
          <a:xfrm>
            <a:off x="10099675" y="6414568"/>
            <a:ext cx="1550988" cy="165730"/>
          </a:xfrm>
          <a:prstGeom prst="rect">
            <a:avLst/>
          </a:prstGeom>
        </p:spPr>
        <p:txBody>
          <a:bodyPr vert="horz" lIns="0" tIns="0" rIns="0" bIns="0" rtlCol="0" anchor="b" anchorCtr="0"/>
          <a:lstStyle>
            <a:lvl1pPr algn="r">
              <a:defRPr sz="900">
                <a:solidFill>
                  <a:schemeClr val="tx1"/>
                </a:solidFill>
              </a:defRPr>
            </a:lvl1pPr>
          </a:lstStyle>
          <a:p>
            <a:r>
              <a:rPr lang="en-GB"/>
              <a:t>Side </a:t>
            </a:r>
            <a:fld id="{24C8C45C-947F-4981-8B3F-4F32E973C901}" type="slidenum">
              <a:rPr lang="en-GB" smtClean="0"/>
              <a:pPr/>
              <a:t>‹nr.›</a:t>
            </a:fld>
            <a:endParaRPr lang="en-GB"/>
          </a:p>
        </p:txBody>
      </p:sp>
      <p:sp>
        <p:nvSpPr>
          <p:cNvPr id="38" name="Footer Placeholder 37">
            <a:extLst>
              <a:ext uri="{FF2B5EF4-FFF2-40B4-BE49-F238E27FC236}">
                <a16:creationId xmlns:a16="http://schemas.microsoft.com/office/drawing/2014/main" id="{CCCBD1A7-5775-4601-82CE-D8CF84D9828E}"/>
              </a:ext>
            </a:extLst>
          </p:cNvPr>
          <p:cNvSpPr>
            <a:spLocks noGrp="1"/>
          </p:cNvSpPr>
          <p:nvPr userDrawn="1">
            <p:ph type="ftr" sz="quarter" idx="3"/>
          </p:nvPr>
        </p:nvSpPr>
        <p:spPr>
          <a:xfrm>
            <a:off x="1136000" y="6414568"/>
            <a:ext cx="4779025" cy="165730"/>
          </a:xfrm>
          <a:prstGeom prst="rect">
            <a:avLst/>
          </a:prstGeom>
        </p:spPr>
        <p:txBody>
          <a:bodyPr vert="horz" lIns="0" tIns="0" rIns="0" bIns="0" rtlCol="0" anchor="b" anchorCtr="0"/>
          <a:lstStyle>
            <a:lvl1pPr algn="l">
              <a:defRPr sz="900">
                <a:solidFill>
                  <a:schemeClr val="tx1"/>
                </a:solidFill>
              </a:defRPr>
            </a:lvl1pPr>
          </a:lstStyle>
          <a:p>
            <a:r>
              <a:rPr lang="da-DK"/>
              <a:t>Temamøde om ICS2 for sø-, vej- og jernbanetransport 25. september 2024</a:t>
            </a:r>
            <a:endParaRPr lang="en-GB"/>
          </a:p>
        </p:txBody>
      </p:sp>
      <p:pic>
        <p:nvPicPr>
          <p:cNvPr id="40" name="Logo">
            <a:extLst>
              <a:ext uri="{FF2B5EF4-FFF2-40B4-BE49-F238E27FC236}">
                <a16:creationId xmlns:a16="http://schemas.microsoft.com/office/drawing/2014/main" id="{E5FD7ED3-104A-4CCF-B95E-797B0FC68FE3}"/>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539750" y="6311088"/>
            <a:ext cx="252000" cy="243871"/>
          </a:xfrm>
          <a:prstGeom prst="rect">
            <a:avLst/>
          </a:prstGeom>
        </p:spPr>
      </p:pic>
      <p:grpSp>
        <p:nvGrpSpPr>
          <p:cNvPr id="2" name="Grid" hidden="1">
            <a:extLst>
              <a:ext uri="{FF2B5EF4-FFF2-40B4-BE49-F238E27FC236}">
                <a16:creationId xmlns:a16="http://schemas.microsoft.com/office/drawing/2014/main" id="{D9DA0217-DDBA-42D8-BFEA-C711061869DC}"/>
              </a:ext>
            </a:extLst>
          </p:cNvPr>
          <p:cNvGrpSpPr/>
          <p:nvPr userDrawn="1"/>
        </p:nvGrpSpPr>
        <p:grpSpPr>
          <a:xfrm>
            <a:off x="0" y="0"/>
            <a:ext cx="12192000" cy="6858000"/>
            <a:chOff x="0" y="0"/>
            <a:chExt cx="12192000" cy="6858000"/>
          </a:xfrm>
        </p:grpSpPr>
        <p:sp>
          <p:nvSpPr>
            <p:cNvPr id="9" name="Rectangle 8">
              <a:extLst>
                <a:ext uri="{FF2B5EF4-FFF2-40B4-BE49-F238E27FC236}">
                  <a16:creationId xmlns:a16="http://schemas.microsoft.com/office/drawing/2014/main" id="{C1A61A5F-B6DF-45B8-896B-33FF532A5490}"/>
                </a:ext>
              </a:extLst>
            </p:cNvPr>
            <p:cNvSpPr/>
            <p:nvPr userDrawn="1"/>
          </p:nvSpPr>
          <p:spPr>
            <a:xfrm>
              <a:off x="0" y="0"/>
              <a:ext cx="54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Rectangle 9">
              <a:extLst>
                <a:ext uri="{FF2B5EF4-FFF2-40B4-BE49-F238E27FC236}">
                  <a16:creationId xmlns:a16="http://schemas.microsoft.com/office/drawing/2014/main" id="{FE45933D-D26B-4871-9F0D-F4CC697CA5CF}"/>
                </a:ext>
              </a:extLst>
            </p:cNvPr>
            <p:cNvSpPr/>
            <p:nvPr userDrawn="1"/>
          </p:nvSpPr>
          <p:spPr>
            <a:xfrm>
              <a:off x="11652000" y="6102000"/>
              <a:ext cx="54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1" name="Rectangle 10">
              <a:extLst>
                <a:ext uri="{FF2B5EF4-FFF2-40B4-BE49-F238E27FC236}">
                  <a16:creationId xmlns:a16="http://schemas.microsoft.com/office/drawing/2014/main" id="{35F98958-2557-4BE5-95DA-04CE7AEF4586}"/>
                </a:ext>
              </a:extLst>
            </p:cNvPr>
            <p:cNvSpPr/>
            <p:nvPr userDrawn="1"/>
          </p:nvSpPr>
          <p:spPr>
            <a:xfrm flipV="1">
              <a:off x="1136000" y="1115999"/>
              <a:ext cx="36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2" name="Rectangle 11">
              <a:extLst>
                <a:ext uri="{FF2B5EF4-FFF2-40B4-BE49-F238E27FC236}">
                  <a16:creationId xmlns:a16="http://schemas.microsoft.com/office/drawing/2014/main" id="{6DD6A944-E535-4B7C-B906-9F3806682A31}"/>
                </a:ext>
              </a:extLst>
            </p:cNvPr>
            <p:cNvSpPr/>
            <p:nvPr userDrawn="1"/>
          </p:nvSpPr>
          <p:spPr>
            <a:xfrm flipV="1">
              <a:off x="209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Rectangle 12">
              <a:extLst>
                <a:ext uri="{FF2B5EF4-FFF2-40B4-BE49-F238E27FC236}">
                  <a16:creationId xmlns:a16="http://schemas.microsoft.com/office/drawing/2014/main" id="{ECDAD70B-D79A-4858-851E-7B49F1F95198}"/>
                </a:ext>
              </a:extLst>
            </p:cNvPr>
            <p:cNvSpPr/>
            <p:nvPr userDrawn="1"/>
          </p:nvSpPr>
          <p:spPr>
            <a:xfrm flipV="1">
              <a:off x="304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4" name="Rectangle 13">
              <a:extLst>
                <a:ext uri="{FF2B5EF4-FFF2-40B4-BE49-F238E27FC236}">
                  <a16:creationId xmlns:a16="http://schemas.microsoft.com/office/drawing/2014/main" id="{78B331D0-FEB9-4D2D-8004-762C2E119007}"/>
                </a:ext>
              </a:extLst>
            </p:cNvPr>
            <p:cNvSpPr/>
            <p:nvPr userDrawn="1"/>
          </p:nvSpPr>
          <p:spPr>
            <a:xfrm flipV="1">
              <a:off x="400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5" name="Rectangle 14">
              <a:extLst>
                <a:ext uri="{FF2B5EF4-FFF2-40B4-BE49-F238E27FC236}">
                  <a16:creationId xmlns:a16="http://schemas.microsoft.com/office/drawing/2014/main" id="{1C5949D6-F9B8-4C31-9E7D-D7A8658AEE36}"/>
                </a:ext>
              </a:extLst>
            </p:cNvPr>
            <p:cNvSpPr/>
            <p:nvPr userDrawn="1"/>
          </p:nvSpPr>
          <p:spPr>
            <a:xfrm flipV="1">
              <a:off x="496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6" name="Rectangle 15">
              <a:extLst>
                <a:ext uri="{FF2B5EF4-FFF2-40B4-BE49-F238E27FC236}">
                  <a16:creationId xmlns:a16="http://schemas.microsoft.com/office/drawing/2014/main" id="{B3ED0853-D766-41A3-82DC-907300F2E4F9}"/>
                </a:ext>
              </a:extLst>
            </p:cNvPr>
            <p:cNvSpPr/>
            <p:nvPr userDrawn="1"/>
          </p:nvSpPr>
          <p:spPr>
            <a:xfrm flipV="1">
              <a:off x="591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7" name="Rectangle 16">
              <a:extLst>
                <a:ext uri="{FF2B5EF4-FFF2-40B4-BE49-F238E27FC236}">
                  <a16:creationId xmlns:a16="http://schemas.microsoft.com/office/drawing/2014/main" id="{78906748-FD2B-4C9F-8C47-188489A17A75}"/>
                </a:ext>
              </a:extLst>
            </p:cNvPr>
            <p:cNvSpPr/>
            <p:nvPr userDrawn="1"/>
          </p:nvSpPr>
          <p:spPr>
            <a:xfrm flipV="1">
              <a:off x="687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Rectangle 17">
              <a:extLst>
                <a:ext uri="{FF2B5EF4-FFF2-40B4-BE49-F238E27FC236}">
                  <a16:creationId xmlns:a16="http://schemas.microsoft.com/office/drawing/2014/main" id="{61753919-057A-46F5-BAE9-8427341C6BF4}"/>
                </a:ext>
              </a:extLst>
            </p:cNvPr>
            <p:cNvSpPr/>
            <p:nvPr userDrawn="1"/>
          </p:nvSpPr>
          <p:spPr>
            <a:xfrm flipV="1">
              <a:off x="782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9" name="Rectangle 18">
              <a:extLst>
                <a:ext uri="{FF2B5EF4-FFF2-40B4-BE49-F238E27FC236}">
                  <a16:creationId xmlns:a16="http://schemas.microsoft.com/office/drawing/2014/main" id="{47F0372E-1B27-48BB-8296-72A14978DC99}"/>
                </a:ext>
              </a:extLst>
            </p:cNvPr>
            <p:cNvSpPr/>
            <p:nvPr userDrawn="1"/>
          </p:nvSpPr>
          <p:spPr>
            <a:xfrm flipV="1">
              <a:off x="878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0" name="Rectangle 19">
              <a:extLst>
                <a:ext uri="{FF2B5EF4-FFF2-40B4-BE49-F238E27FC236}">
                  <a16:creationId xmlns:a16="http://schemas.microsoft.com/office/drawing/2014/main" id="{64B14FB1-4F65-449B-8EEC-0D06182E37D0}"/>
                </a:ext>
              </a:extLst>
            </p:cNvPr>
            <p:cNvSpPr/>
            <p:nvPr userDrawn="1"/>
          </p:nvSpPr>
          <p:spPr>
            <a:xfrm flipV="1">
              <a:off x="974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1" name="Rectangle 20">
              <a:extLst>
                <a:ext uri="{FF2B5EF4-FFF2-40B4-BE49-F238E27FC236}">
                  <a16:creationId xmlns:a16="http://schemas.microsoft.com/office/drawing/2014/main" id="{EC5217D4-9E07-420F-BDEF-B8FC8DD76716}"/>
                </a:ext>
              </a:extLst>
            </p:cNvPr>
            <p:cNvSpPr/>
            <p:nvPr userDrawn="1"/>
          </p:nvSpPr>
          <p:spPr>
            <a:xfrm flipV="1">
              <a:off x="1069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grpSp>
    </p:spTree>
    <p:extLst>
      <p:ext uri="{BB962C8B-B14F-4D97-AF65-F5344CB8AC3E}">
        <p14:creationId xmlns:p14="http://schemas.microsoft.com/office/powerpoint/2010/main" val="120911623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 id="2147483840" r:id="rId23"/>
  </p:sldLayoutIdLst>
  <p:hf hdr="0" dt="0"/>
  <p:txStyles>
    <p:titleStyle>
      <a:lvl1pPr algn="l" defTabSz="914400" rtl="0" eaLnBrk="1" latinLnBrk="0" hangingPunct="1">
        <a:lnSpc>
          <a:spcPct val="89000"/>
        </a:lnSpc>
        <a:spcBef>
          <a:spcPct val="0"/>
        </a:spcBef>
        <a:buNone/>
        <a:defRPr sz="3000" b="1" kern="1200">
          <a:solidFill>
            <a:schemeClr val="tx1"/>
          </a:solidFill>
          <a:latin typeface="+mj-lt"/>
          <a:ea typeface="+mj-ea"/>
          <a:cs typeface="+mj-cs"/>
        </a:defRPr>
      </a:lvl1pPr>
    </p:titleStyle>
    <p:bodyStyle>
      <a:lvl1pPr marL="216000" indent="-21600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1pPr>
      <a:lvl2pPr marL="432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2pPr>
      <a:lvl3pPr marL="648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Char char="​"/>
        <a:defRPr sz="1500" b="1" kern="1200" spc="10" baseline="0">
          <a:solidFill>
            <a:schemeClr val="tx1"/>
          </a:solidFill>
          <a:latin typeface="+mn-lt"/>
          <a:ea typeface="+mn-ea"/>
          <a:cs typeface="+mn-cs"/>
        </a:defRPr>
      </a:lvl5pPr>
      <a:lvl6pPr marL="0" indent="0" algn="l" defTabSz="914400" rtl="0" eaLnBrk="1" latinLnBrk="0" hangingPunct="1">
        <a:lnSpc>
          <a:spcPct val="111000"/>
        </a:lnSpc>
        <a:spcBef>
          <a:spcPts val="500"/>
        </a:spcBef>
        <a:buFont typeface="Arial" panose="020B0604020202020204" pitchFamily="34" charset="0"/>
        <a:buChar char="​"/>
        <a:defRPr sz="900" kern="1200" spc="10" baseline="0">
          <a:solidFill>
            <a:schemeClr val="tx1"/>
          </a:solidFill>
          <a:latin typeface="+mn-lt"/>
          <a:ea typeface="+mn-ea"/>
          <a:cs typeface="+mn-cs"/>
        </a:defRPr>
      </a:lvl6pPr>
      <a:lvl7pPr marL="0" indent="0" algn="l" defTabSz="914400" rtl="0" eaLnBrk="1" latinLnBrk="0" hangingPunct="1">
        <a:lnSpc>
          <a:spcPct val="89000"/>
        </a:lnSpc>
        <a:spcBef>
          <a:spcPts val="0"/>
        </a:spcBef>
        <a:buFont typeface="Arial" panose="020B0604020202020204" pitchFamily="34" charset="0"/>
        <a:buChar char="​"/>
        <a:tabLst/>
        <a:defRPr sz="3000" b="1" kern="1200" baseline="0">
          <a:solidFill>
            <a:schemeClr val="tx1"/>
          </a:solidFill>
          <a:latin typeface="+mn-lt"/>
          <a:ea typeface="+mn-ea"/>
          <a:cs typeface="+mn-cs"/>
        </a:defRPr>
      </a:lvl7pPr>
      <a:lvl8pPr marL="0" indent="0" algn="l" defTabSz="914400" rtl="0" eaLnBrk="1" latinLnBrk="0" hangingPunct="1">
        <a:lnSpc>
          <a:spcPct val="86000"/>
        </a:lnSpc>
        <a:spcBef>
          <a:spcPts val="0"/>
        </a:spcBef>
        <a:buFont typeface="Arial" panose="020B0604020202020204" pitchFamily="34" charset="0"/>
        <a:buChar char="​"/>
        <a:tabLst/>
        <a:defRPr sz="5200" b="1"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Char char="​"/>
        <a:tabLst/>
        <a:defRPr sz="2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17">
          <p15:clr>
            <a:srgbClr val="F26B43"/>
          </p15:clr>
        </p15:guide>
        <p15:guide id="2" pos="1544">
          <p15:clr>
            <a:srgbClr val="F26B43"/>
          </p15:clr>
        </p15:guide>
        <p15:guide id="3" orient="horz" pos="4126">
          <p15:clr>
            <a:srgbClr val="F26B43"/>
          </p15:clr>
        </p15:guide>
        <p15:guide id="5" pos="1920">
          <p15:clr>
            <a:srgbClr val="F26B43"/>
          </p15:clr>
        </p15:guide>
        <p15:guide id="6" pos="2146">
          <p15:clr>
            <a:srgbClr val="F26B43"/>
          </p15:clr>
        </p15:guide>
        <p15:guide id="7" pos="2522">
          <p15:clr>
            <a:srgbClr val="F26B43"/>
          </p15:clr>
        </p15:guide>
        <p15:guide id="8" pos="2748">
          <p15:clr>
            <a:srgbClr val="F26B43"/>
          </p15:clr>
        </p15:guide>
        <p15:guide id="9" pos="3124">
          <p15:clr>
            <a:srgbClr val="F26B43"/>
          </p15:clr>
        </p15:guide>
        <p15:guide id="10" pos="3351">
          <p15:clr>
            <a:srgbClr val="F26B43"/>
          </p15:clr>
        </p15:guide>
        <p15:guide id="11" pos="3726">
          <p15:clr>
            <a:srgbClr val="F26B43"/>
          </p15:clr>
        </p15:guide>
        <p15:guide id="12" pos="3953">
          <p15:clr>
            <a:srgbClr val="F26B43"/>
          </p15:clr>
        </p15:guide>
        <p15:guide id="13" pos="4328">
          <p15:clr>
            <a:srgbClr val="F26B43"/>
          </p15:clr>
        </p15:guide>
        <p15:guide id="14" pos="4555">
          <p15:clr>
            <a:srgbClr val="F26B43"/>
          </p15:clr>
        </p15:guide>
        <p15:guide id="15" pos="4931">
          <p15:clr>
            <a:srgbClr val="F26B43"/>
          </p15:clr>
        </p15:guide>
        <p15:guide id="16" pos="5157">
          <p15:clr>
            <a:srgbClr val="F26B43"/>
          </p15:clr>
        </p15:guide>
        <p15:guide id="17" pos="5533">
          <p15:clr>
            <a:srgbClr val="F26B43"/>
          </p15:clr>
        </p15:guide>
        <p15:guide id="18" pos="5760">
          <p15:clr>
            <a:srgbClr val="F26B43"/>
          </p15:clr>
        </p15:guide>
        <p15:guide id="19" pos="6135">
          <p15:clr>
            <a:srgbClr val="F26B43"/>
          </p15:clr>
        </p15:guide>
        <p15:guide id="20" pos="6362">
          <p15:clr>
            <a:srgbClr val="F26B43"/>
          </p15:clr>
        </p15:guide>
        <p15:guide id="21" pos="6737">
          <p15:clr>
            <a:srgbClr val="F26B43"/>
          </p15:clr>
        </p15:guide>
        <p15:guide id="22" pos="6964">
          <p15:clr>
            <a:srgbClr val="F26B43"/>
          </p15:clr>
        </p15:guide>
        <p15:guide id="23" pos="715">
          <p15:clr>
            <a:srgbClr val="F26B43"/>
          </p15:clr>
        </p15:guide>
        <p15:guide id="24" pos="942">
          <p15:clr>
            <a:srgbClr val="F26B43"/>
          </p15:clr>
        </p15:guide>
        <p15:guide id="25" orient="horz" pos="702">
          <p15:clr>
            <a:srgbClr val="F26B43"/>
          </p15:clr>
        </p15:guide>
        <p15:guide id="26" orient="horz" pos="1179">
          <p15:clr>
            <a:srgbClr val="F26B43"/>
          </p15:clr>
        </p15:guide>
        <p15:guide id="28" pos="340">
          <p15:clr>
            <a:srgbClr val="F26B43"/>
          </p15:clr>
        </p15:guide>
        <p15:guide id="30" orient="horz" pos="408">
          <p15:clr>
            <a:srgbClr val="F26B43"/>
          </p15:clr>
        </p15:guide>
        <p15:guide id="31" pos="7339">
          <p15:clr>
            <a:srgbClr val="F26B43"/>
          </p15:clr>
        </p15:guide>
        <p15:guide id="32" orient="horz" pos="384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35A28EC-EC77-8651-9407-377B699B7BF4}"/>
              </a:ext>
            </a:extLst>
          </p:cNvPr>
          <p:cNvGraphicFramePr>
            <a:graphicFrameLocks noChangeAspect="1"/>
          </p:cNvGraphicFramePr>
          <p:nvPr userDrawn="1">
            <p:custDataLst>
              <p:tags r:id="rId26"/>
            </p:custDataLst>
            <p:extLst>
              <p:ext uri="{D42A27DB-BD31-4B8C-83A1-F6EECF244321}">
                <p14:modId xmlns:p14="http://schemas.microsoft.com/office/powerpoint/2010/main" val="906239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15" imgH="416" progId="TCLayout.ActiveDocument.1">
                  <p:embed/>
                </p:oleObj>
              </mc:Choice>
              <mc:Fallback>
                <p:oleObj name="think-cell Slide" r:id="rId27" imgW="415" imgH="416" progId="TCLayout.ActiveDocument.1">
                  <p:embed/>
                  <p:pic>
                    <p:nvPicPr>
                      <p:cNvPr id="8" name="Objekt 7" hidden="1">
                        <a:extLst>
                          <a:ext uri="{FF2B5EF4-FFF2-40B4-BE49-F238E27FC236}">
                            <a16:creationId xmlns:a16="http://schemas.microsoft.com/office/drawing/2014/main" id="{235A28EC-EC77-8651-9407-377B699B7BF4}"/>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0" y="591138"/>
            <a:ext cx="11110912" cy="898297"/>
          </a:xfrm>
          <a:prstGeom prst="rect">
            <a:avLst/>
          </a:prstGeom>
        </p:spPr>
        <p:txBody>
          <a:bodyPr vert="horz" lIns="0" tIns="0" rIns="0" bIns="0" rtlCol="0" anchor="t" anchorCtr="0">
            <a:normAutofit/>
          </a:bodyPr>
          <a:lstStyle/>
          <a:p>
            <a:r>
              <a:rPr lang="da-DK"/>
              <a:t>Klik for at redigere titeltypografien i masteren</a:t>
            </a:r>
            <a:endParaRPr lang="en-GB"/>
          </a:p>
        </p:txBody>
      </p:sp>
      <p:sp>
        <p:nvSpPr>
          <p:cNvPr id="3" name="Text Placeholder 2"/>
          <p:cNvSpPr>
            <a:spLocks noGrp="1"/>
          </p:cNvSpPr>
          <p:nvPr>
            <p:ph type="body" idx="1"/>
          </p:nvPr>
        </p:nvSpPr>
        <p:spPr>
          <a:xfrm>
            <a:off x="539749" y="1818000"/>
            <a:ext cx="11110913" cy="4284000"/>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en-GB" noProof="0"/>
          </a:p>
        </p:txBody>
      </p:sp>
      <p:sp>
        <p:nvSpPr>
          <p:cNvPr id="4" name="Date_GeneralDate"/>
          <p:cNvSpPr>
            <a:spLocks noGrp="1"/>
          </p:cNvSpPr>
          <p:nvPr>
            <p:ph type="dt" sz="half" idx="2"/>
          </p:nvPr>
        </p:nvSpPr>
        <p:spPr>
          <a:xfrm>
            <a:off x="0" y="6912000"/>
            <a:ext cx="0" cy="0"/>
          </a:xfrm>
          <a:prstGeom prst="rect">
            <a:avLst/>
          </a:prstGeom>
        </p:spPr>
        <p:txBody>
          <a:bodyPr vert="horz" lIns="0" tIns="0" rIns="0" bIns="0" rtlCol="0" anchor="b" anchorCtr="0"/>
          <a:lstStyle>
            <a:lvl1pPr algn="r">
              <a:defRPr sz="100">
                <a:noFill/>
              </a:defRPr>
            </a:lvl1pPr>
          </a:lstStyle>
          <a:p>
            <a:endParaRPr lang="en-GB"/>
          </a:p>
        </p:txBody>
      </p:sp>
      <p:sp>
        <p:nvSpPr>
          <p:cNvPr id="6" name="Slide Number Placeholder 5"/>
          <p:cNvSpPr>
            <a:spLocks noGrp="1"/>
          </p:cNvSpPr>
          <p:nvPr>
            <p:ph type="sldNum" sz="quarter" idx="4"/>
          </p:nvPr>
        </p:nvSpPr>
        <p:spPr>
          <a:xfrm>
            <a:off x="10099675" y="6414568"/>
            <a:ext cx="1550988" cy="165730"/>
          </a:xfrm>
          <a:prstGeom prst="rect">
            <a:avLst/>
          </a:prstGeom>
        </p:spPr>
        <p:txBody>
          <a:bodyPr vert="horz" lIns="0" tIns="0" rIns="0" bIns="0" rtlCol="0" anchor="b" anchorCtr="0"/>
          <a:lstStyle>
            <a:lvl1pPr algn="r">
              <a:defRPr sz="900">
                <a:solidFill>
                  <a:schemeClr val="tx1"/>
                </a:solidFill>
              </a:defRPr>
            </a:lvl1pPr>
          </a:lstStyle>
          <a:p>
            <a:r>
              <a:rPr lang="en-GB"/>
              <a:t>Side </a:t>
            </a:r>
            <a:fld id="{24C8C45C-947F-4981-8B3F-4F32E973C901}" type="slidenum">
              <a:rPr lang="en-GB" smtClean="0"/>
              <a:pPr/>
              <a:t>‹nr.›</a:t>
            </a:fld>
            <a:endParaRPr lang="en-GB"/>
          </a:p>
        </p:txBody>
      </p:sp>
      <p:sp>
        <p:nvSpPr>
          <p:cNvPr id="38" name="Footer Placeholder 37">
            <a:extLst>
              <a:ext uri="{FF2B5EF4-FFF2-40B4-BE49-F238E27FC236}">
                <a16:creationId xmlns:a16="http://schemas.microsoft.com/office/drawing/2014/main" id="{CCCBD1A7-5775-4601-82CE-D8CF84D9828E}"/>
              </a:ext>
            </a:extLst>
          </p:cNvPr>
          <p:cNvSpPr>
            <a:spLocks noGrp="1"/>
          </p:cNvSpPr>
          <p:nvPr userDrawn="1">
            <p:ph type="ftr" sz="quarter" idx="3"/>
          </p:nvPr>
        </p:nvSpPr>
        <p:spPr>
          <a:xfrm>
            <a:off x="1136000" y="6414568"/>
            <a:ext cx="4779025" cy="165730"/>
          </a:xfrm>
          <a:prstGeom prst="rect">
            <a:avLst/>
          </a:prstGeom>
        </p:spPr>
        <p:txBody>
          <a:bodyPr vert="horz" lIns="0" tIns="0" rIns="0" bIns="0" rtlCol="0" anchor="b" anchorCtr="0"/>
          <a:lstStyle>
            <a:lvl1pPr algn="l">
              <a:defRPr sz="900">
                <a:solidFill>
                  <a:schemeClr val="tx1"/>
                </a:solidFill>
              </a:defRPr>
            </a:lvl1pPr>
          </a:lstStyle>
          <a:p>
            <a:r>
              <a:rPr lang="da-DK"/>
              <a:t>Temamøde om ICS2 for sø-, vej- og jernbanetransport 25. september 2024</a:t>
            </a:r>
            <a:endParaRPr lang="en-GB"/>
          </a:p>
        </p:txBody>
      </p:sp>
      <p:pic>
        <p:nvPicPr>
          <p:cNvPr id="40" name="Logo">
            <a:extLst>
              <a:ext uri="{FF2B5EF4-FFF2-40B4-BE49-F238E27FC236}">
                <a16:creationId xmlns:a16="http://schemas.microsoft.com/office/drawing/2014/main" id="{E5FD7ED3-104A-4CCF-B95E-797B0FC68FE3}"/>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539750" y="6311088"/>
            <a:ext cx="252000" cy="243871"/>
          </a:xfrm>
          <a:prstGeom prst="rect">
            <a:avLst/>
          </a:prstGeom>
        </p:spPr>
      </p:pic>
      <p:grpSp>
        <p:nvGrpSpPr>
          <p:cNvPr id="2" name="Grid" hidden="1">
            <a:extLst>
              <a:ext uri="{FF2B5EF4-FFF2-40B4-BE49-F238E27FC236}">
                <a16:creationId xmlns:a16="http://schemas.microsoft.com/office/drawing/2014/main" id="{D9DA0217-DDBA-42D8-BFEA-C711061869DC}"/>
              </a:ext>
            </a:extLst>
          </p:cNvPr>
          <p:cNvGrpSpPr/>
          <p:nvPr userDrawn="1"/>
        </p:nvGrpSpPr>
        <p:grpSpPr>
          <a:xfrm>
            <a:off x="0" y="0"/>
            <a:ext cx="12192000" cy="6858000"/>
            <a:chOff x="0" y="0"/>
            <a:chExt cx="12192000" cy="6858000"/>
          </a:xfrm>
        </p:grpSpPr>
        <p:sp>
          <p:nvSpPr>
            <p:cNvPr id="9" name="Rectangle 8">
              <a:extLst>
                <a:ext uri="{FF2B5EF4-FFF2-40B4-BE49-F238E27FC236}">
                  <a16:creationId xmlns:a16="http://schemas.microsoft.com/office/drawing/2014/main" id="{C1A61A5F-B6DF-45B8-896B-33FF532A5490}"/>
                </a:ext>
              </a:extLst>
            </p:cNvPr>
            <p:cNvSpPr/>
            <p:nvPr userDrawn="1"/>
          </p:nvSpPr>
          <p:spPr>
            <a:xfrm>
              <a:off x="0" y="0"/>
              <a:ext cx="54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Rectangle 9">
              <a:extLst>
                <a:ext uri="{FF2B5EF4-FFF2-40B4-BE49-F238E27FC236}">
                  <a16:creationId xmlns:a16="http://schemas.microsoft.com/office/drawing/2014/main" id="{FE45933D-D26B-4871-9F0D-F4CC697CA5CF}"/>
                </a:ext>
              </a:extLst>
            </p:cNvPr>
            <p:cNvSpPr/>
            <p:nvPr userDrawn="1"/>
          </p:nvSpPr>
          <p:spPr>
            <a:xfrm>
              <a:off x="11652000" y="6102000"/>
              <a:ext cx="54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1" name="Rectangle 10">
              <a:extLst>
                <a:ext uri="{FF2B5EF4-FFF2-40B4-BE49-F238E27FC236}">
                  <a16:creationId xmlns:a16="http://schemas.microsoft.com/office/drawing/2014/main" id="{35F98958-2557-4BE5-95DA-04CE7AEF4586}"/>
                </a:ext>
              </a:extLst>
            </p:cNvPr>
            <p:cNvSpPr/>
            <p:nvPr userDrawn="1"/>
          </p:nvSpPr>
          <p:spPr>
            <a:xfrm flipV="1">
              <a:off x="1136000" y="1115999"/>
              <a:ext cx="36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2" name="Rectangle 11">
              <a:extLst>
                <a:ext uri="{FF2B5EF4-FFF2-40B4-BE49-F238E27FC236}">
                  <a16:creationId xmlns:a16="http://schemas.microsoft.com/office/drawing/2014/main" id="{6DD6A944-E535-4B7C-B906-9F3806682A31}"/>
                </a:ext>
              </a:extLst>
            </p:cNvPr>
            <p:cNvSpPr/>
            <p:nvPr userDrawn="1"/>
          </p:nvSpPr>
          <p:spPr>
            <a:xfrm flipV="1">
              <a:off x="209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Rectangle 12">
              <a:extLst>
                <a:ext uri="{FF2B5EF4-FFF2-40B4-BE49-F238E27FC236}">
                  <a16:creationId xmlns:a16="http://schemas.microsoft.com/office/drawing/2014/main" id="{ECDAD70B-D79A-4858-851E-7B49F1F95198}"/>
                </a:ext>
              </a:extLst>
            </p:cNvPr>
            <p:cNvSpPr/>
            <p:nvPr userDrawn="1"/>
          </p:nvSpPr>
          <p:spPr>
            <a:xfrm flipV="1">
              <a:off x="304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4" name="Rectangle 13">
              <a:extLst>
                <a:ext uri="{FF2B5EF4-FFF2-40B4-BE49-F238E27FC236}">
                  <a16:creationId xmlns:a16="http://schemas.microsoft.com/office/drawing/2014/main" id="{78B331D0-FEB9-4D2D-8004-762C2E119007}"/>
                </a:ext>
              </a:extLst>
            </p:cNvPr>
            <p:cNvSpPr/>
            <p:nvPr userDrawn="1"/>
          </p:nvSpPr>
          <p:spPr>
            <a:xfrm flipV="1">
              <a:off x="400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5" name="Rectangle 14">
              <a:extLst>
                <a:ext uri="{FF2B5EF4-FFF2-40B4-BE49-F238E27FC236}">
                  <a16:creationId xmlns:a16="http://schemas.microsoft.com/office/drawing/2014/main" id="{1C5949D6-F9B8-4C31-9E7D-D7A8658AEE36}"/>
                </a:ext>
              </a:extLst>
            </p:cNvPr>
            <p:cNvSpPr/>
            <p:nvPr userDrawn="1"/>
          </p:nvSpPr>
          <p:spPr>
            <a:xfrm flipV="1">
              <a:off x="496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6" name="Rectangle 15">
              <a:extLst>
                <a:ext uri="{FF2B5EF4-FFF2-40B4-BE49-F238E27FC236}">
                  <a16:creationId xmlns:a16="http://schemas.microsoft.com/office/drawing/2014/main" id="{B3ED0853-D766-41A3-82DC-907300F2E4F9}"/>
                </a:ext>
              </a:extLst>
            </p:cNvPr>
            <p:cNvSpPr/>
            <p:nvPr userDrawn="1"/>
          </p:nvSpPr>
          <p:spPr>
            <a:xfrm flipV="1">
              <a:off x="591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7" name="Rectangle 16">
              <a:extLst>
                <a:ext uri="{FF2B5EF4-FFF2-40B4-BE49-F238E27FC236}">
                  <a16:creationId xmlns:a16="http://schemas.microsoft.com/office/drawing/2014/main" id="{78906748-FD2B-4C9F-8C47-188489A17A75}"/>
                </a:ext>
              </a:extLst>
            </p:cNvPr>
            <p:cNvSpPr/>
            <p:nvPr userDrawn="1"/>
          </p:nvSpPr>
          <p:spPr>
            <a:xfrm flipV="1">
              <a:off x="687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Rectangle 17">
              <a:extLst>
                <a:ext uri="{FF2B5EF4-FFF2-40B4-BE49-F238E27FC236}">
                  <a16:creationId xmlns:a16="http://schemas.microsoft.com/office/drawing/2014/main" id="{61753919-057A-46F5-BAE9-8427341C6BF4}"/>
                </a:ext>
              </a:extLst>
            </p:cNvPr>
            <p:cNvSpPr/>
            <p:nvPr userDrawn="1"/>
          </p:nvSpPr>
          <p:spPr>
            <a:xfrm flipV="1">
              <a:off x="782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9" name="Rectangle 18">
              <a:extLst>
                <a:ext uri="{FF2B5EF4-FFF2-40B4-BE49-F238E27FC236}">
                  <a16:creationId xmlns:a16="http://schemas.microsoft.com/office/drawing/2014/main" id="{47F0372E-1B27-48BB-8296-72A14978DC99}"/>
                </a:ext>
              </a:extLst>
            </p:cNvPr>
            <p:cNvSpPr/>
            <p:nvPr userDrawn="1"/>
          </p:nvSpPr>
          <p:spPr>
            <a:xfrm flipV="1">
              <a:off x="878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0" name="Rectangle 19">
              <a:extLst>
                <a:ext uri="{FF2B5EF4-FFF2-40B4-BE49-F238E27FC236}">
                  <a16:creationId xmlns:a16="http://schemas.microsoft.com/office/drawing/2014/main" id="{64B14FB1-4F65-449B-8EEC-0D06182E37D0}"/>
                </a:ext>
              </a:extLst>
            </p:cNvPr>
            <p:cNvSpPr/>
            <p:nvPr userDrawn="1"/>
          </p:nvSpPr>
          <p:spPr>
            <a:xfrm flipV="1">
              <a:off x="974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1" name="Rectangle 20">
              <a:extLst>
                <a:ext uri="{FF2B5EF4-FFF2-40B4-BE49-F238E27FC236}">
                  <a16:creationId xmlns:a16="http://schemas.microsoft.com/office/drawing/2014/main" id="{EC5217D4-9E07-420F-BDEF-B8FC8DD76716}"/>
                </a:ext>
              </a:extLst>
            </p:cNvPr>
            <p:cNvSpPr/>
            <p:nvPr userDrawn="1"/>
          </p:nvSpPr>
          <p:spPr>
            <a:xfrm flipV="1">
              <a:off x="1069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grpSp>
    </p:spTree>
    <p:extLst>
      <p:ext uri="{BB962C8B-B14F-4D97-AF65-F5344CB8AC3E}">
        <p14:creationId xmlns:p14="http://schemas.microsoft.com/office/powerpoint/2010/main" val="4292864487"/>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Lst>
  <p:hf hdr="0" dt="0"/>
  <p:txStyles>
    <p:titleStyle>
      <a:lvl1pPr algn="l" defTabSz="914400" rtl="0" eaLnBrk="1" latinLnBrk="0" hangingPunct="1">
        <a:lnSpc>
          <a:spcPct val="89000"/>
        </a:lnSpc>
        <a:spcBef>
          <a:spcPct val="0"/>
        </a:spcBef>
        <a:buNone/>
        <a:defRPr sz="3000" b="1" kern="1200">
          <a:solidFill>
            <a:schemeClr val="tx1"/>
          </a:solidFill>
          <a:latin typeface="+mj-lt"/>
          <a:ea typeface="+mj-ea"/>
          <a:cs typeface="+mj-cs"/>
        </a:defRPr>
      </a:lvl1pPr>
    </p:titleStyle>
    <p:bodyStyle>
      <a:lvl1pPr marL="216000" indent="-21600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1pPr>
      <a:lvl2pPr marL="432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2pPr>
      <a:lvl3pPr marL="648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Char char="​"/>
        <a:defRPr sz="1500" b="1" kern="1200" spc="10" baseline="0">
          <a:solidFill>
            <a:schemeClr val="tx1"/>
          </a:solidFill>
          <a:latin typeface="+mn-lt"/>
          <a:ea typeface="+mn-ea"/>
          <a:cs typeface="+mn-cs"/>
        </a:defRPr>
      </a:lvl5pPr>
      <a:lvl6pPr marL="0" indent="0" algn="l" defTabSz="914400" rtl="0" eaLnBrk="1" latinLnBrk="0" hangingPunct="1">
        <a:lnSpc>
          <a:spcPct val="111000"/>
        </a:lnSpc>
        <a:spcBef>
          <a:spcPts val="500"/>
        </a:spcBef>
        <a:buFont typeface="Arial" panose="020B0604020202020204" pitchFamily="34" charset="0"/>
        <a:buChar char="​"/>
        <a:defRPr sz="900" kern="1200" spc="10" baseline="0">
          <a:solidFill>
            <a:schemeClr val="tx1"/>
          </a:solidFill>
          <a:latin typeface="+mn-lt"/>
          <a:ea typeface="+mn-ea"/>
          <a:cs typeface="+mn-cs"/>
        </a:defRPr>
      </a:lvl6pPr>
      <a:lvl7pPr marL="0" indent="0" algn="l" defTabSz="914400" rtl="0" eaLnBrk="1" latinLnBrk="0" hangingPunct="1">
        <a:lnSpc>
          <a:spcPct val="89000"/>
        </a:lnSpc>
        <a:spcBef>
          <a:spcPts val="0"/>
        </a:spcBef>
        <a:buFont typeface="Arial" panose="020B0604020202020204" pitchFamily="34" charset="0"/>
        <a:buChar char="​"/>
        <a:tabLst/>
        <a:defRPr sz="3000" b="1" kern="1200" baseline="0">
          <a:solidFill>
            <a:schemeClr val="tx1"/>
          </a:solidFill>
          <a:latin typeface="+mn-lt"/>
          <a:ea typeface="+mn-ea"/>
          <a:cs typeface="+mn-cs"/>
        </a:defRPr>
      </a:lvl7pPr>
      <a:lvl8pPr marL="0" indent="0" algn="l" defTabSz="914400" rtl="0" eaLnBrk="1" latinLnBrk="0" hangingPunct="1">
        <a:lnSpc>
          <a:spcPct val="86000"/>
        </a:lnSpc>
        <a:spcBef>
          <a:spcPts val="0"/>
        </a:spcBef>
        <a:buFont typeface="Arial" panose="020B0604020202020204" pitchFamily="34" charset="0"/>
        <a:buChar char="​"/>
        <a:tabLst/>
        <a:defRPr sz="5200" b="1"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Char char="​"/>
        <a:tabLst/>
        <a:defRPr sz="2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17">
          <p15:clr>
            <a:srgbClr val="F26B43"/>
          </p15:clr>
        </p15:guide>
        <p15:guide id="2" pos="1544">
          <p15:clr>
            <a:srgbClr val="F26B43"/>
          </p15:clr>
        </p15:guide>
        <p15:guide id="3" orient="horz" pos="4126">
          <p15:clr>
            <a:srgbClr val="F26B43"/>
          </p15:clr>
        </p15:guide>
        <p15:guide id="5" pos="1920">
          <p15:clr>
            <a:srgbClr val="F26B43"/>
          </p15:clr>
        </p15:guide>
        <p15:guide id="6" pos="2146">
          <p15:clr>
            <a:srgbClr val="F26B43"/>
          </p15:clr>
        </p15:guide>
        <p15:guide id="7" pos="2522">
          <p15:clr>
            <a:srgbClr val="F26B43"/>
          </p15:clr>
        </p15:guide>
        <p15:guide id="8" pos="2748">
          <p15:clr>
            <a:srgbClr val="F26B43"/>
          </p15:clr>
        </p15:guide>
        <p15:guide id="9" pos="3124">
          <p15:clr>
            <a:srgbClr val="F26B43"/>
          </p15:clr>
        </p15:guide>
        <p15:guide id="10" pos="3351">
          <p15:clr>
            <a:srgbClr val="F26B43"/>
          </p15:clr>
        </p15:guide>
        <p15:guide id="11" pos="3726">
          <p15:clr>
            <a:srgbClr val="F26B43"/>
          </p15:clr>
        </p15:guide>
        <p15:guide id="12" pos="3953">
          <p15:clr>
            <a:srgbClr val="F26B43"/>
          </p15:clr>
        </p15:guide>
        <p15:guide id="13" pos="4328">
          <p15:clr>
            <a:srgbClr val="F26B43"/>
          </p15:clr>
        </p15:guide>
        <p15:guide id="14" pos="4555">
          <p15:clr>
            <a:srgbClr val="F26B43"/>
          </p15:clr>
        </p15:guide>
        <p15:guide id="15" pos="4931">
          <p15:clr>
            <a:srgbClr val="F26B43"/>
          </p15:clr>
        </p15:guide>
        <p15:guide id="16" pos="5157">
          <p15:clr>
            <a:srgbClr val="F26B43"/>
          </p15:clr>
        </p15:guide>
        <p15:guide id="17" pos="5533">
          <p15:clr>
            <a:srgbClr val="F26B43"/>
          </p15:clr>
        </p15:guide>
        <p15:guide id="18" pos="5760">
          <p15:clr>
            <a:srgbClr val="F26B43"/>
          </p15:clr>
        </p15:guide>
        <p15:guide id="19" pos="6135">
          <p15:clr>
            <a:srgbClr val="F26B43"/>
          </p15:clr>
        </p15:guide>
        <p15:guide id="20" pos="6362">
          <p15:clr>
            <a:srgbClr val="F26B43"/>
          </p15:clr>
        </p15:guide>
        <p15:guide id="21" pos="6737">
          <p15:clr>
            <a:srgbClr val="F26B43"/>
          </p15:clr>
        </p15:guide>
        <p15:guide id="22" pos="6964">
          <p15:clr>
            <a:srgbClr val="F26B43"/>
          </p15:clr>
        </p15:guide>
        <p15:guide id="23" pos="715">
          <p15:clr>
            <a:srgbClr val="F26B43"/>
          </p15:clr>
        </p15:guide>
        <p15:guide id="24" pos="942">
          <p15:clr>
            <a:srgbClr val="F26B43"/>
          </p15:clr>
        </p15:guide>
        <p15:guide id="25" orient="horz" pos="702">
          <p15:clr>
            <a:srgbClr val="F26B43"/>
          </p15:clr>
        </p15:guide>
        <p15:guide id="26" orient="horz" pos="1179">
          <p15:clr>
            <a:srgbClr val="F26B43"/>
          </p15:clr>
        </p15:guide>
        <p15:guide id="28" pos="340">
          <p15:clr>
            <a:srgbClr val="F26B43"/>
          </p15:clr>
        </p15:guide>
        <p15:guide id="30" orient="horz" pos="408">
          <p15:clr>
            <a:srgbClr val="F26B43"/>
          </p15:clr>
        </p15:guide>
        <p15:guide id="31" pos="7339">
          <p15:clr>
            <a:srgbClr val="F26B43"/>
          </p15:clr>
        </p15:guide>
        <p15:guide id="32" orient="horz" pos="384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18400" y="591138"/>
            <a:ext cx="11157663" cy="898297"/>
          </a:xfrm>
          <a:prstGeom prst="rect">
            <a:avLst/>
          </a:prstGeom>
        </p:spPr>
        <p:txBody>
          <a:bodyPr vert="horz" lIns="0" tIns="0" rIns="0" bIns="0" rtlCol="0" anchor="t" anchorCtr="0">
            <a:normAutofit/>
          </a:bodyPr>
          <a:lstStyle/>
          <a:p>
            <a:r>
              <a:rPr lang="da-DK"/>
              <a:t>Klik for at redigere titeltypografien i masteren</a:t>
            </a:r>
          </a:p>
        </p:txBody>
      </p:sp>
      <p:sp>
        <p:nvSpPr>
          <p:cNvPr id="3" name="Text Placeholder 2"/>
          <p:cNvSpPr>
            <a:spLocks noGrp="1"/>
          </p:cNvSpPr>
          <p:nvPr>
            <p:ph type="body" idx="1"/>
          </p:nvPr>
        </p:nvSpPr>
        <p:spPr>
          <a:xfrm>
            <a:off x="518400" y="1871663"/>
            <a:ext cx="11157663" cy="4230337"/>
          </a:xfrm>
          <a:prstGeom prst="rect">
            <a:avLst/>
          </a:prstGeom>
        </p:spPr>
        <p:txBody>
          <a:bodyPr vert="horz" lIns="0" tIns="0" rIns="0" bIns="0" rtlCol="0">
            <a:noAutofit/>
          </a:bodyPr>
          <a:lstStyle/>
          <a:p>
            <a:pPr lvl="0"/>
            <a:r>
              <a:rPr lang="da-DK" noProof="0"/>
              <a:t>Indsæt punkt</a:t>
            </a:r>
          </a:p>
          <a:p>
            <a:pPr lvl="1"/>
            <a:r>
              <a:rPr lang="da-DK" noProof="0"/>
              <a:t>Punkt niveau 2</a:t>
            </a:r>
          </a:p>
          <a:p>
            <a:pPr lvl="2"/>
            <a:r>
              <a:rPr lang="da-DK" noProof="0"/>
              <a:t>Punkt niveau 3</a:t>
            </a:r>
          </a:p>
          <a:p>
            <a:pPr lvl="3"/>
            <a:r>
              <a:rPr lang="da-DK" noProof="0"/>
              <a:t>4</a:t>
            </a:r>
          </a:p>
          <a:p>
            <a:pPr lvl="4"/>
            <a:r>
              <a:rPr lang="da-DK" noProof="0"/>
              <a:t>5</a:t>
            </a:r>
          </a:p>
          <a:p>
            <a:pPr lvl="5"/>
            <a:r>
              <a:rPr lang="da-DK" noProof="0"/>
              <a:t>6</a:t>
            </a:r>
          </a:p>
          <a:p>
            <a:pPr lvl="6"/>
            <a:r>
              <a:rPr lang="da-DK" noProof="0"/>
              <a:t>7</a:t>
            </a:r>
          </a:p>
          <a:p>
            <a:pPr lvl="7"/>
            <a:r>
              <a:rPr lang="da-DK" noProof="0"/>
              <a:t>8</a:t>
            </a:r>
          </a:p>
          <a:p>
            <a:pPr lvl="8"/>
            <a:r>
              <a:rPr lang="da-DK" noProof="0"/>
              <a:t>9</a:t>
            </a:r>
          </a:p>
          <a:p>
            <a:pPr lvl="1"/>
            <a:endParaRPr lang="da-DK" noProof="0"/>
          </a:p>
        </p:txBody>
      </p:sp>
      <p:grpSp>
        <p:nvGrpSpPr>
          <p:cNvPr id="2" name="Grid" hidden="1">
            <a:extLst>
              <a:ext uri="{FF2B5EF4-FFF2-40B4-BE49-F238E27FC236}">
                <a16:creationId xmlns:a16="http://schemas.microsoft.com/office/drawing/2014/main" id="{D9DA0217-DDBA-42D8-BFEA-C711061869DC}"/>
              </a:ext>
            </a:extLst>
          </p:cNvPr>
          <p:cNvGrpSpPr/>
          <p:nvPr userDrawn="1"/>
        </p:nvGrpSpPr>
        <p:grpSpPr>
          <a:xfrm>
            <a:off x="0" y="0"/>
            <a:ext cx="12192000" cy="6858000"/>
            <a:chOff x="0" y="0"/>
            <a:chExt cx="12192000" cy="6858000"/>
          </a:xfrm>
        </p:grpSpPr>
        <p:sp>
          <p:nvSpPr>
            <p:cNvPr id="9" name="Rectangle 8">
              <a:extLst>
                <a:ext uri="{FF2B5EF4-FFF2-40B4-BE49-F238E27FC236}">
                  <a16:creationId xmlns:a16="http://schemas.microsoft.com/office/drawing/2014/main" id="{C1A61A5F-B6DF-45B8-896B-33FF532A5490}"/>
                </a:ext>
              </a:extLst>
            </p:cNvPr>
            <p:cNvSpPr/>
            <p:nvPr userDrawn="1"/>
          </p:nvSpPr>
          <p:spPr>
            <a:xfrm>
              <a:off x="0" y="0"/>
              <a:ext cx="54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0" name="Rectangle 9">
              <a:extLst>
                <a:ext uri="{FF2B5EF4-FFF2-40B4-BE49-F238E27FC236}">
                  <a16:creationId xmlns:a16="http://schemas.microsoft.com/office/drawing/2014/main" id="{FE45933D-D26B-4871-9F0D-F4CC697CA5CF}"/>
                </a:ext>
              </a:extLst>
            </p:cNvPr>
            <p:cNvSpPr/>
            <p:nvPr userDrawn="1"/>
          </p:nvSpPr>
          <p:spPr>
            <a:xfrm>
              <a:off x="11652000" y="6102000"/>
              <a:ext cx="54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1" name="Rectangle 10">
              <a:extLst>
                <a:ext uri="{FF2B5EF4-FFF2-40B4-BE49-F238E27FC236}">
                  <a16:creationId xmlns:a16="http://schemas.microsoft.com/office/drawing/2014/main" id="{35F98958-2557-4BE5-95DA-04CE7AEF4586}"/>
                </a:ext>
              </a:extLst>
            </p:cNvPr>
            <p:cNvSpPr/>
            <p:nvPr userDrawn="1"/>
          </p:nvSpPr>
          <p:spPr>
            <a:xfrm flipV="1">
              <a:off x="1136000" y="1115999"/>
              <a:ext cx="36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2" name="Rectangle 11">
              <a:extLst>
                <a:ext uri="{FF2B5EF4-FFF2-40B4-BE49-F238E27FC236}">
                  <a16:creationId xmlns:a16="http://schemas.microsoft.com/office/drawing/2014/main" id="{6DD6A944-E535-4B7C-B906-9F3806682A31}"/>
                </a:ext>
              </a:extLst>
            </p:cNvPr>
            <p:cNvSpPr/>
            <p:nvPr userDrawn="1"/>
          </p:nvSpPr>
          <p:spPr>
            <a:xfrm flipV="1">
              <a:off x="209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3" name="Rectangle 12">
              <a:extLst>
                <a:ext uri="{FF2B5EF4-FFF2-40B4-BE49-F238E27FC236}">
                  <a16:creationId xmlns:a16="http://schemas.microsoft.com/office/drawing/2014/main" id="{ECDAD70B-D79A-4858-851E-7B49F1F95198}"/>
                </a:ext>
              </a:extLst>
            </p:cNvPr>
            <p:cNvSpPr/>
            <p:nvPr userDrawn="1"/>
          </p:nvSpPr>
          <p:spPr>
            <a:xfrm flipV="1">
              <a:off x="304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4" name="Rectangle 13">
              <a:extLst>
                <a:ext uri="{FF2B5EF4-FFF2-40B4-BE49-F238E27FC236}">
                  <a16:creationId xmlns:a16="http://schemas.microsoft.com/office/drawing/2014/main" id="{78B331D0-FEB9-4D2D-8004-762C2E119007}"/>
                </a:ext>
              </a:extLst>
            </p:cNvPr>
            <p:cNvSpPr/>
            <p:nvPr userDrawn="1"/>
          </p:nvSpPr>
          <p:spPr>
            <a:xfrm flipV="1">
              <a:off x="400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5" name="Rectangle 14">
              <a:extLst>
                <a:ext uri="{FF2B5EF4-FFF2-40B4-BE49-F238E27FC236}">
                  <a16:creationId xmlns:a16="http://schemas.microsoft.com/office/drawing/2014/main" id="{1C5949D6-F9B8-4C31-9E7D-D7A8658AEE36}"/>
                </a:ext>
              </a:extLst>
            </p:cNvPr>
            <p:cNvSpPr/>
            <p:nvPr userDrawn="1"/>
          </p:nvSpPr>
          <p:spPr>
            <a:xfrm flipV="1">
              <a:off x="496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6" name="Rectangle 15">
              <a:extLst>
                <a:ext uri="{FF2B5EF4-FFF2-40B4-BE49-F238E27FC236}">
                  <a16:creationId xmlns:a16="http://schemas.microsoft.com/office/drawing/2014/main" id="{B3ED0853-D766-41A3-82DC-907300F2E4F9}"/>
                </a:ext>
              </a:extLst>
            </p:cNvPr>
            <p:cNvSpPr/>
            <p:nvPr userDrawn="1"/>
          </p:nvSpPr>
          <p:spPr>
            <a:xfrm flipV="1">
              <a:off x="591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7" name="Rectangle 16">
              <a:extLst>
                <a:ext uri="{FF2B5EF4-FFF2-40B4-BE49-F238E27FC236}">
                  <a16:creationId xmlns:a16="http://schemas.microsoft.com/office/drawing/2014/main" id="{78906748-FD2B-4C9F-8C47-188489A17A75}"/>
                </a:ext>
              </a:extLst>
            </p:cNvPr>
            <p:cNvSpPr/>
            <p:nvPr userDrawn="1"/>
          </p:nvSpPr>
          <p:spPr>
            <a:xfrm flipV="1">
              <a:off x="687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8" name="Rectangle 17">
              <a:extLst>
                <a:ext uri="{FF2B5EF4-FFF2-40B4-BE49-F238E27FC236}">
                  <a16:creationId xmlns:a16="http://schemas.microsoft.com/office/drawing/2014/main" id="{61753919-057A-46F5-BAE9-8427341C6BF4}"/>
                </a:ext>
              </a:extLst>
            </p:cNvPr>
            <p:cNvSpPr/>
            <p:nvPr userDrawn="1"/>
          </p:nvSpPr>
          <p:spPr>
            <a:xfrm flipV="1">
              <a:off x="782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19" name="Rectangle 18">
              <a:extLst>
                <a:ext uri="{FF2B5EF4-FFF2-40B4-BE49-F238E27FC236}">
                  <a16:creationId xmlns:a16="http://schemas.microsoft.com/office/drawing/2014/main" id="{47F0372E-1B27-48BB-8296-72A14978DC99}"/>
                </a:ext>
              </a:extLst>
            </p:cNvPr>
            <p:cNvSpPr/>
            <p:nvPr userDrawn="1"/>
          </p:nvSpPr>
          <p:spPr>
            <a:xfrm flipV="1">
              <a:off x="878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20" name="Rectangle 19">
              <a:extLst>
                <a:ext uri="{FF2B5EF4-FFF2-40B4-BE49-F238E27FC236}">
                  <a16:creationId xmlns:a16="http://schemas.microsoft.com/office/drawing/2014/main" id="{64B14FB1-4F65-449B-8EEC-0D06182E37D0}"/>
                </a:ext>
              </a:extLst>
            </p:cNvPr>
            <p:cNvSpPr/>
            <p:nvPr userDrawn="1"/>
          </p:nvSpPr>
          <p:spPr>
            <a:xfrm flipV="1">
              <a:off x="974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sp>
          <p:nvSpPr>
            <p:cNvPr id="21" name="Rectangle 20">
              <a:extLst>
                <a:ext uri="{FF2B5EF4-FFF2-40B4-BE49-F238E27FC236}">
                  <a16:creationId xmlns:a16="http://schemas.microsoft.com/office/drawing/2014/main" id="{EC5217D4-9E07-420F-BDEF-B8FC8DD76716}"/>
                </a:ext>
              </a:extLst>
            </p:cNvPr>
            <p:cNvSpPr/>
            <p:nvPr userDrawn="1"/>
          </p:nvSpPr>
          <p:spPr>
            <a:xfrm flipV="1">
              <a:off x="1069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b="0" i="0" noProof="0" err="1">
                <a:latin typeface="Academy Sans Office" panose="020B0503030000000000" pitchFamily="34" charset="0"/>
              </a:endParaRPr>
            </a:p>
          </p:txBody>
        </p:sp>
      </p:grpSp>
      <p:sp>
        <p:nvSpPr>
          <p:cNvPr id="39" name="Slide Number Placeholder 5">
            <a:extLst>
              <a:ext uri="{FF2B5EF4-FFF2-40B4-BE49-F238E27FC236}">
                <a16:creationId xmlns:a16="http://schemas.microsoft.com/office/drawing/2014/main" id="{D5E8D499-BF45-4542-7A2D-1C3567526187}"/>
              </a:ext>
            </a:extLst>
          </p:cNvPr>
          <p:cNvSpPr>
            <a:spLocks noGrp="1"/>
          </p:cNvSpPr>
          <p:nvPr>
            <p:ph type="sldNum" sz="quarter" idx="4"/>
          </p:nvPr>
        </p:nvSpPr>
        <p:spPr>
          <a:xfrm>
            <a:off x="10091738" y="6429295"/>
            <a:ext cx="1584325" cy="139462"/>
          </a:xfrm>
          <a:prstGeom prst="rect">
            <a:avLst/>
          </a:prstGeom>
        </p:spPr>
        <p:txBody>
          <a:bodyPr vert="horz" lIns="0" tIns="0" rIns="0" bIns="0" rtlCol="0" anchor="b" anchorCtr="0"/>
          <a:lstStyle>
            <a:lvl1pPr algn="r">
              <a:defRPr sz="900">
                <a:solidFill>
                  <a:schemeClr val="tx1"/>
                </a:solidFill>
              </a:defRPr>
            </a:lvl1p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pic>
        <p:nvPicPr>
          <p:cNvPr id="57" name="Billede 56" descr="Et billede, der indeholder tekst, lys&#10;&#10;Automatisk genereret beskrivelse">
            <a:extLst>
              <a:ext uri="{FF2B5EF4-FFF2-40B4-BE49-F238E27FC236}">
                <a16:creationId xmlns:a16="http://schemas.microsoft.com/office/drawing/2014/main" id="{46703405-D54C-5FF0-6075-0C5EE12C3E0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18400" y="6379200"/>
            <a:ext cx="176784" cy="164592"/>
          </a:xfrm>
          <a:prstGeom prst="rect">
            <a:avLst/>
          </a:prstGeom>
        </p:spPr>
      </p:pic>
    </p:spTree>
    <p:extLst>
      <p:ext uri="{BB962C8B-B14F-4D97-AF65-F5344CB8AC3E}">
        <p14:creationId xmlns:p14="http://schemas.microsoft.com/office/powerpoint/2010/main" val="2953233012"/>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Lst>
  <p:hf sldNum="0" hdr="0" ftr="0" dt="0"/>
  <p:txStyles>
    <p:titleStyle>
      <a:lvl1pPr algn="l" defTabSz="914400" rtl="0" eaLnBrk="1" latinLnBrk="0" hangingPunct="1">
        <a:lnSpc>
          <a:spcPct val="89000"/>
        </a:lnSpc>
        <a:spcBef>
          <a:spcPct val="0"/>
        </a:spcBef>
        <a:buNone/>
        <a:defRPr sz="3600" b="1" i="0" kern="1200">
          <a:solidFill>
            <a:schemeClr val="tx1"/>
          </a:solidFill>
          <a:latin typeface="Academy Sans Office Extrabold" panose="020B0903030000000000" pitchFamily="34" charset="0"/>
          <a:ea typeface="+mj-ea"/>
          <a:cs typeface="+mj-cs"/>
        </a:defRPr>
      </a:lvl1pPr>
    </p:titleStyle>
    <p:bodyStyle>
      <a:lvl1pPr marL="285750" indent="-285750" algn="l" defTabSz="432000" rtl="0" eaLnBrk="1" latinLnBrk="0" hangingPunct="1">
        <a:lnSpc>
          <a:spcPct val="111000"/>
        </a:lnSpc>
        <a:spcBef>
          <a:spcPts val="0"/>
        </a:spcBef>
        <a:buFont typeface="Academy Sans Office" panose="020B0604020202020204" pitchFamily="34" charset="0"/>
        <a:buChar char="•"/>
        <a:defRPr sz="1500" b="0" i="0" kern="1200" spc="0" baseline="0">
          <a:solidFill>
            <a:schemeClr val="tx1"/>
          </a:solidFill>
          <a:latin typeface="+mn-lt"/>
          <a:ea typeface="+mn-ea"/>
          <a:cs typeface="+mn-cs"/>
        </a:defRPr>
      </a:lvl1pPr>
      <a:lvl2pPr marL="500400" indent="-216000" algn="l" defTabSz="914400" rtl="0" eaLnBrk="1" latinLnBrk="0" hangingPunct="1">
        <a:lnSpc>
          <a:spcPct val="111000"/>
        </a:lnSpc>
        <a:spcBef>
          <a:spcPts val="0"/>
        </a:spcBef>
        <a:spcAft>
          <a:spcPts val="0"/>
        </a:spcAft>
        <a:buClr>
          <a:srgbClr val="14143C"/>
        </a:buClr>
        <a:buSzPct val="100000"/>
        <a:buFont typeface="Academy Sans Office" panose="020B0503030000000000" pitchFamily="34" charset="0"/>
        <a:buChar char="-"/>
        <a:tabLst/>
        <a:defRPr sz="1500" b="0" i="0" kern="1200" spc="0" baseline="0">
          <a:solidFill>
            <a:schemeClr val="tx1"/>
          </a:solidFill>
          <a:latin typeface="Academy Sans Office" panose="020B0503030000000000" pitchFamily="34" charset="0"/>
          <a:ea typeface="+mn-ea"/>
          <a:cs typeface="+mn-cs"/>
        </a:defRPr>
      </a:lvl2pPr>
      <a:lvl3pPr marL="784800" indent="-284400" algn="l" defTabSz="914400" rtl="0" eaLnBrk="1" latinLnBrk="0" hangingPunct="1">
        <a:lnSpc>
          <a:spcPct val="111000"/>
        </a:lnSpc>
        <a:spcBef>
          <a:spcPts val="0"/>
        </a:spcBef>
        <a:buClr>
          <a:srgbClr val="B8B8C4"/>
        </a:buClr>
        <a:buFont typeface="Academy Sans Office" panose="020B0503030000000000" pitchFamily="34" charset="0"/>
        <a:buChar char="•"/>
        <a:defRPr sz="1500" b="0" i="0" kern="1200" spc="0" baseline="0">
          <a:solidFill>
            <a:schemeClr val="tx1"/>
          </a:solidFill>
          <a:latin typeface="+mn-lt"/>
          <a:ea typeface="+mn-ea"/>
          <a:cs typeface="+mn-cs"/>
        </a:defRPr>
      </a:lvl3pPr>
      <a:lvl4pPr marL="784800" indent="-284400" algn="l" defTabSz="914400" rtl="0" eaLnBrk="1" latinLnBrk="0" hangingPunct="1">
        <a:lnSpc>
          <a:spcPct val="100000"/>
        </a:lnSpc>
        <a:spcBef>
          <a:spcPts val="0"/>
        </a:spcBef>
        <a:buClr>
          <a:srgbClr val="B8B8C4"/>
        </a:buClr>
        <a:buSzPct val="100000"/>
        <a:buFont typeface="Academy Sans Office" panose="020B0503030000000000" pitchFamily="34" charset="0"/>
        <a:buChar char="•"/>
        <a:defRPr sz="1500" b="0" i="0" kern="1200" spc="0" baseline="0">
          <a:solidFill>
            <a:schemeClr val="tx1"/>
          </a:solidFill>
          <a:latin typeface="+mn-lt"/>
          <a:ea typeface="+mn-ea"/>
          <a:cs typeface="+mn-cs"/>
        </a:defRPr>
      </a:lvl4pPr>
      <a:lvl5pPr marL="784800" indent="-285750" algn="l" defTabSz="914400" rtl="0" eaLnBrk="1" latinLnBrk="0" hangingPunct="1">
        <a:lnSpc>
          <a:spcPct val="111000"/>
        </a:lnSpc>
        <a:spcBef>
          <a:spcPts val="0"/>
        </a:spcBef>
        <a:buClr>
          <a:srgbClr val="B8B8C4"/>
        </a:buClr>
        <a:buSzPct val="100000"/>
        <a:buFont typeface="Academy Sans Office" panose="020B0503030000000000" pitchFamily="34" charset="0"/>
        <a:buChar char="•"/>
        <a:tabLst/>
        <a:defRPr sz="1500" b="0" i="0" kern="1200" spc="0" baseline="0">
          <a:solidFill>
            <a:schemeClr val="tx1"/>
          </a:solidFill>
          <a:latin typeface="+mn-lt"/>
          <a:ea typeface="+mn-ea"/>
          <a:cs typeface="+mn-cs"/>
        </a:defRPr>
      </a:lvl5pPr>
      <a:lvl6pPr marL="784800" indent="-284400" algn="l" defTabSz="914400" rtl="0" eaLnBrk="1" latinLnBrk="0" hangingPunct="1">
        <a:lnSpc>
          <a:spcPct val="100000"/>
        </a:lnSpc>
        <a:spcBef>
          <a:spcPts val="0"/>
        </a:spcBef>
        <a:buClr>
          <a:srgbClr val="B8B8C4"/>
        </a:buClr>
        <a:buSzPct val="100000"/>
        <a:buFont typeface="Academy Sans Office" panose="020B0503030000000000" pitchFamily="34" charset="0"/>
        <a:buChar char="•"/>
        <a:tabLst/>
        <a:defRPr lang="da-DK" sz="1500" b="0" i="0" kern="1200" spc="0" baseline="0" noProof="0" dirty="0" smtClean="0">
          <a:solidFill>
            <a:schemeClr val="tx1"/>
          </a:solidFill>
          <a:latin typeface="+mn-lt"/>
          <a:ea typeface="+mn-ea"/>
          <a:cs typeface="+mn-cs"/>
        </a:defRPr>
      </a:lvl6pPr>
      <a:lvl7pPr marL="784800" indent="-284400" algn="l" defTabSz="914400" rtl="0" eaLnBrk="1" latinLnBrk="0" hangingPunct="1">
        <a:lnSpc>
          <a:spcPct val="100000"/>
        </a:lnSpc>
        <a:spcBef>
          <a:spcPts val="0"/>
        </a:spcBef>
        <a:buClr>
          <a:srgbClr val="B8B8C4"/>
        </a:buClr>
        <a:buSzPct val="100000"/>
        <a:buFont typeface="Academy Sans Office" panose="020B0503030000000000" pitchFamily="34" charset="0"/>
        <a:buChar char="•"/>
        <a:tabLst/>
        <a:defRPr lang="da-DK" sz="1500" b="0" i="0" kern="1200" spc="0" baseline="0" noProof="0" dirty="0" smtClean="0">
          <a:solidFill>
            <a:schemeClr val="tx1"/>
          </a:solidFill>
          <a:latin typeface="+mn-lt"/>
          <a:ea typeface="+mn-ea"/>
          <a:cs typeface="+mn-cs"/>
        </a:defRPr>
      </a:lvl7pPr>
      <a:lvl8pPr marL="784800" indent="-284400" algn="l" defTabSz="914400" rtl="0" eaLnBrk="1" latinLnBrk="0" hangingPunct="1">
        <a:lnSpc>
          <a:spcPct val="100000"/>
        </a:lnSpc>
        <a:spcBef>
          <a:spcPts val="0"/>
        </a:spcBef>
        <a:buClr>
          <a:srgbClr val="B8B8C4"/>
        </a:buClr>
        <a:buFont typeface="Academy Sans Office" panose="020B0503030000000000" pitchFamily="34" charset="0"/>
        <a:buChar char="•"/>
        <a:tabLst/>
        <a:defRPr lang="en-GB" sz="1500" b="0" kern="1200" spc="10" baseline="0" noProof="0" dirty="0">
          <a:solidFill>
            <a:schemeClr val="tx1"/>
          </a:solidFill>
          <a:latin typeface="+mn-lt"/>
          <a:ea typeface="+mn-ea"/>
          <a:cs typeface="+mn-cs"/>
        </a:defRPr>
      </a:lvl8pPr>
      <a:lvl9pPr marL="784800" indent="-284400" algn="l" defTabSz="914400" rtl="0" eaLnBrk="1" latinLnBrk="0" hangingPunct="1">
        <a:lnSpc>
          <a:spcPct val="100000"/>
        </a:lnSpc>
        <a:spcBef>
          <a:spcPts val="0"/>
        </a:spcBef>
        <a:buClr>
          <a:srgbClr val="B8B8C4"/>
        </a:buClr>
        <a:buFont typeface="Academy Sans Office" panose="020B0503030000000000" pitchFamily="34" charset="0"/>
        <a:buChar char="•"/>
        <a:tabLst/>
        <a:defRPr sz="1500" b="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00">
          <p15:clr>
            <a:srgbClr val="F26B43"/>
          </p15:clr>
        </p15:guide>
        <p15:guide id="2" pos="1534">
          <p15:clr>
            <a:srgbClr val="F26B43"/>
          </p15:clr>
        </p15:guide>
        <p15:guide id="3" orient="horz" pos="4126">
          <p15:clr>
            <a:srgbClr val="547EBF"/>
          </p15:clr>
        </p15:guide>
        <p15:guide id="5" pos="1912">
          <p15:clr>
            <a:srgbClr val="F26B43"/>
          </p15:clr>
        </p15:guide>
        <p15:guide id="7" pos="2516">
          <p15:clr>
            <a:srgbClr val="F26B43"/>
          </p15:clr>
        </p15:guide>
        <p15:guide id="8" pos="2742">
          <p15:clr>
            <a:srgbClr val="F26B43"/>
          </p15:clr>
        </p15:guide>
        <p15:guide id="9" pos="3122">
          <p15:clr>
            <a:srgbClr val="F26B43"/>
          </p15:clr>
        </p15:guide>
        <p15:guide id="10" pos="3348">
          <p15:clr>
            <a:srgbClr val="F26B43"/>
          </p15:clr>
        </p15:guide>
        <p15:guide id="11" pos="3726">
          <p15:clr>
            <a:srgbClr val="547EBF"/>
          </p15:clr>
        </p15:guide>
        <p15:guide id="12" pos="3954">
          <p15:clr>
            <a:srgbClr val="547EBF"/>
          </p15:clr>
        </p15:guide>
        <p15:guide id="13" pos="4332">
          <p15:clr>
            <a:srgbClr val="F26B43"/>
          </p15:clr>
        </p15:guide>
        <p15:guide id="14" pos="4560">
          <p15:clr>
            <a:srgbClr val="F26B43"/>
          </p15:clr>
        </p15:guide>
        <p15:guide id="15" pos="4938">
          <p15:clr>
            <a:srgbClr val="F26B43"/>
          </p15:clr>
        </p15:guide>
        <p15:guide id="16" pos="5164">
          <p15:clr>
            <a:srgbClr val="F26B43"/>
          </p15:clr>
        </p15:guide>
        <p15:guide id="17" pos="5542">
          <p15:clr>
            <a:srgbClr val="F26B43"/>
          </p15:clr>
        </p15:guide>
        <p15:guide id="18" pos="5768">
          <p15:clr>
            <a:srgbClr val="F26B43"/>
          </p15:clr>
        </p15:guide>
        <p15:guide id="19" pos="6146">
          <p15:clr>
            <a:srgbClr val="F26B43"/>
          </p15:clr>
        </p15:guide>
        <p15:guide id="20" pos="6374">
          <p15:clr>
            <a:srgbClr val="F26B43"/>
          </p15:clr>
        </p15:guide>
        <p15:guide id="21" pos="6752">
          <p15:clr>
            <a:srgbClr val="F26B43"/>
          </p15:clr>
        </p15:guide>
        <p15:guide id="22" pos="6980">
          <p15:clr>
            <a:srgbClr val="F26B43"/>
          </p15:clr>
        </p15:guide>
        <p15:guide id="23" pos="702">
          <p15:clr>
            <a:srgbClr val="F26B43"/>
          </p15:clr>
        </p15:guide>
        <p15:guide id="24" pos="928">
          <p15:clr>
            <a:srgbClr val="F26B43"/>
          </p15:clr>
        </p15:guide>
        <p15:guide id="26" orient="horz" pos="1179">
          <p15:clr>
            <a:srgbClr val="547EBF"/>
          </p15:clr>
        </p15:guide>
        <p15:guide id="30" orient="horz" pos="408">
          <p15:clr>
            <a:srgbClr val="547EBF"/>
          </p15:clr>
        </p15:guide>
        <p15:guide id="31" pos="7355">
          <p15:clr>
            <a:srgbClr val="547EBF"/>
          </p15:clr>
        </p15:guide>
        <p15:guide id="32" orient="horz" pos="3843">
          <p15:clr>
            <a:srgbClr val="547EBF"/>
          </p15:clr>
        </p15:guide>
        <p15:guide id="33" pos="326">
          <p15:clr>
            <a:srgbClr val="547EBF"/>
          </p15:clr>
        </p15:guide>
        <p15:guide id="35" pos="213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35A28EC-EC77-8651-9407-377B699B7BF4}"/>
              </a:ext>
            </a:extLst>
          </p:cNvPr>
          <p:cNvGraphicFramePr>
            <a:graphicFrameLocks noChangeAspect="1"/>
          </p:cNvGraphicFramePr>
          <p:nvPr userDrawn="1">
            <p:custDataLst>
              <p:tags r:id="rId26"/>
            </p:custDataLst>
            <p:extLst>
              <p:ext uri="{D42A27DB-BD31-4B8C-83A1-F6EECF244321}">
                <p14:modId xmlns:p14="http://schemas.microsoft.com/office/powerpoint/2010/main" val="906239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15" imgH="416" progId="TCLayout.ActiveDocument.1">
                  <p:embed/>
                </p:oleObj>
              </mc:Choice>
              <mc:Fallback>
                <p:oleObj name="think-cell Slide" r:id="rId27" imgW="415" imgH="416" progId="TCLayout.ActiveDocument.1">
                  <p:embed/>
                  <p:pic>
                    <p:nvPicPr>
                      <p:cNvPr id="8" name="Objekt 7" hidden="1">
                        <a:extLst>
                          <a:ext uri="{FF2B5EF4-FFF2-40B4-BE49-F238E27FC236}">
                            <a16:creationId xmlns:a16="http://schemas.microsoft.com/office/drawing/2014/main" id="{235A28EC-EC77-8651-9407-377B699B7BF4}"/>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0" y="591138"/>
            <a:ext cx="11110912" cy="898297"/>
          </a:xfrm>
          <a:prstGeom prst="rect">
            <a:avLst/>
          </a:prstGeom>
        </p:spPr>
        <p:txBody>
          <a:bodyPr vert="horz" lIns="0" tIns="0" rIns="0" bIns="0" rtlCol="0" anchor="t" anchorCtr="0">
            <a:normAutofit/>
          </a:bodyPr>
          <a:lstStyle/>
          <a:p>
            <a:r>
              <a:rPr lang="da-DK"/>
              <a:t>Klik for at redigere titeltypografien i masteren</a:t>
            </a:r>
            <a:endParaRPr lang="en-GB"/>
          </a:p>
        </p:txBody>
      </p:sp>
      <p:sp>
        <p:nvSpPr>
          <p:cNvPr id="3" name="Text Placeholder 2"/>
          <p:cNvSpPr>
            <a:spLocks noGrp="1"/>
          </p:cNvSpPr>
          <p:nvPr>
            <p:ph type="body" idx="1"/>
          </p:nvPr>
        </p:nvSpPr>
        <p:spPr>
          <a:xfrm>
            <a:off x="539749" y="1818000"/>
            <a:ext cx="11110913" cy="4284000"/>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en-GB" noProof="0"/>
          </a:p>
        </p:txBody>
      </p:sp>
      <p:sp>
        <p:nvSpPr>
          <p:cNvPr id="4" name="Date_GeneralDate"/>
          <p:cNvSpPr>
            <a:spLocks noGrp="1"/>
          </p:cNvSpPr>
          <p:nvPr>
            <p:ph type="dt" sz="half" idx="2"/>
          </p:nvPr>
        </p:nvSpPr>
        <p:spPr>
          <a:xfrm>
            <a:off x="0" y="6912000"/>
            <a:ext cx="0" cy="0"/>
          </a:xfrm>
          <a:prstGeom prst="rect">
            <a:avLst/>
          </a:prstGeom>
        </p:spPr>
        <p:txBody>
          <a:bodyPr vert="horz" lIns="0" tIns="0" rIns="0" bIns="0" rtlCol="0" anchor="b" anchorCtr="0"/>
          <a:lstStyle>
            <a:lvl1pPr algn="r">
              <a:defRPr sz="100">
                <a:noFill/>
              </a:defRPr>
            </a:lvl1pPr>
          </a:lstStyle>
          <a:p>
            <a:fld id="{15C0665C-56C9-4314-A6FF-19C8FD5F3EA3}" type="datetime2">
              <a:rPr lang="da-DK" smtClean="0"/>
              <a:t>23. januar 2025</a:t>
            </a:fld>
            <a:endParaRPr lang="en-GB"/>
          </a:p>
        </p:txBody>
      </p:sp>
      <p:sp>
        <p:nvSpPr>
          <p:cNvPr id="6" name="Slide Number Placeholder 5"/>
          <p:cNvSpPr>
            <a:spLocks noGrp="1"/>
          </p:cNvSpPr>
          <p:nvPr>
            <p:ph type="sldNum" sz="quarter" idx="4"/>
          </p:nvPr>
        </p:nvSpPr>
        <p:spPr>
          <a:xfrm>
            <a:off x="10099675" y="6414568"/>
            <a:ext cx="1550988" cy="165730"/>
          </a:xfrm>
          <a:prstGeom prst="rect">
            <a:avLst/>
          </a:prstGeom>
        </p:spPr>
        <p:txBody>
          <a:bodyPr vert="horz" lIns="0" tIns="0" rIns="0" bIns="0" rtlCol="0" anchor="b" anchorCtr="0"/>
          <a:lstStyle>
            <a:lvl1pPr algn="r">
              <a:defRPr sz="900">
                <a:solidFill>
                  <a:schemeClr val="tx1"/>
                </a:solidFill>
              </a:defRPr>
            </a:lvl1pPr>
          </a:lstStyle>
          <a:p>
            <a:r>
              <a:rPr lang="en-GB"/>
              <a:t>Side </a:t>
            </a:r>
            <a:fld id="{24C8C45C-947F-4981-8B3F-4F32E973C901}" type="slidenum">
              <a:rPr lang="en-GB" smtClean="0"/>
              <a:pPr/>
              <a:t>‹nr.›</a:t>
            </a:fld>
            <a:endParaRPr lang="en-GB"/>
          </a:p>
        </p:txBody>
      </p:sp>
      <p:sp>
        <p:nvSpPr>
          <p:cNvPr id="38" name="Footer Placeholder 37">
            <a:extLst>
              <a:ext uri="{FF2B5EF4-FFF2-40B4-BE49-F238E27FC236}">
                <a16:creationId xmlns:a16="http://schemas.microsoft.com/office/drawing/2014/main" id="{CCCBD1A7-5775-4601-82CE-D8CF84D9828E}"/>
              </a:ext>
            </a:extLst>
          </p:cNvPr>
          <p:cNvSpPr>
            <a:spLocks noGrp="1"/>
          </p:cNvSpPr>
          <p:nvPr userDrawn="1">
            <p:ph type="ftr" sz="quarter" idx="3"/>
          </p:nvPr>
        </p:nvSpPr>
        <p:spPr>
          <a:xfrm>
            <a:off x="1136000" y="6414568"/>
            <a:ext cx="4779025" cy="165730"/>
          </a:xfrm>
          <a:prstGeom prst="rect">
            <a:avLst/>
          </a:prstGeom>
        </p:spPr>
        <p:txBody>
          <a:bodyPr vert="horz" lIns="0" tIns="0" rIns="0" bIns="0" rtlCol="0" anchor="b" anchorCtr="0"/>
          <a:lstStyle>
            <a:lvl1pPr algn="l">
              <a:defRPr sz="900">
                <a:solidFill>
                  <a:schemeClr val="tx1"/>
                </a:solidFill>
              </a:defRPr>
            </a:lvl1pPr>
          </a:lstStyle>
          <a:p>
            <a:r>
              <a:rPr lang="da-DK"/>
              <a:t>Orienteringsmøde om ICS2 for vand, vej og jernbane 30. marts 2023</a:t>
            </a:r>
            <a:endParaRPr lang="en-GB"/>
          </a:p>
        </p:txBody>
      </p:sp>
      <p:pic>
        <p:nvPicPr>
          <p:cNvPr id="40" name="Logo">
            <a:extLst>
              <a:ext uri="{FF2B5EF4-FFF2-40B4-BE49-F238E27FC236}">
                <a16:creationId xmlns:a16="http://schemas.microsoft.com/office/drawing/2014/main" id="{E5FD7ED3-104A-4CCF-B95E-797B0FC68FE3}"/>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539750" y="6311088"/>
            <a:ext cx="252000" cy="243871"/>
          </a:xfrm>
          <a:prstGeom prst="rect">
            <a:avLst/>
          </a:prstGeom>
        </p:spPr>
      </p:pic>
      <p:grpSp>
        <p:nvGrpSpPr>
          <p:cNvPr id="2" name="Grid" hidden="1">
            <a:extLst>
              <a:ext uri="{FF2B5EF4-FFF2-40B4-BE49-F238E27FC236}">
                <a16:creationId xmlns:a16="http://schemas.microsoft.com/office/drawing/2014/main" id="{D9DA0217-DDBA-42D8-BFEA-C711061869DC}"/>
              </a:ext>
            </a:extLst>
          </p:cNvPr>
          <p:cNvGrpSpPr/>
          <p:nvPr userDrawn="1"/>
        </p:nvGrpSpPr>
        <p:grpSpPr>
          <a:xfrm>
            <a:off x="0" y="0"/>
            <a:ext cx="12192000" cy="6858000"/>
            <a:chOff x="0" y="0"/>
            <a:chExt cx="12192000" cy="6858000"/>
          </a:xfrm>
        </p:grpSpPr>
        <p:sp>
          <p:nvSpPr>
            <p:cNvPr id="9" name="Rectangle 8">
              <a:extLst>
                <a:ext uri="{FF2B5EF4-FFF2-40B4-BE49-F238E27FC236}">
                  <a16:creationId xmlns:a16="http://schemas.microsoft.com/office/drawing/2014/main" id="{C1A61A5F-B6DF-45B8-896B-33FF532A5490}"/>
                </a:ext>
              </a:extLst>
            </p:cNvPr>
            <p:cNvSpPr/>
            <p:nvPr userDrawn="1"/>
          </p:nvSpPr>
          <p:spPr>
            <a:xfrm>
              <a:off x="0" y="0"/>
              <a:ext cx="54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Rectangle 9">
              <a:extLst>
                <a:ext uri="{FF2B5EF4-FFF2-40B4-BE49-F238E27FC236}">
                  <a16:creationId xmlns:a16="http://schemas.microsoft.com/office/drawing/2014/main" id="{FE45933D-D26B-4871-9F0D-F4CC697CA5CF}"/>
                </a:ext>
              </a:extLst>
            </p:cNvPr>
            <p:cNvSpPr/>
            <p:nvPr userDrawn="1"/>
          </p:nvSpPr>
          <p:spPr>
            <a:xfrm>
              <a:off x="11652000" y="6102000"/>
              <a:ext cx="54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1" name="Rectangle 10">
              <a:extLst>
                <a:ext uri="{FF2B5EF4-FFF2-40B4-BE49-F238E27FC236}">
                  <a16:creationId xmlns:a16="http://schemas.microsoft.com/office/drawing/2014/main" id="{35F98958-2557-4BE5-95DA-04CE7AEF4586}"/>
                </a:ext>
              </a:extLst>
            </p:cNvPr>
            <p:cNvSpPr/>
            <p:nvPr userDrawn="1"/>
          </p:nvSpPr>
          <p:spPr>
            <a:xfrm flipV="1">
              <a:off x="1136000" y="1115999"/>
              <a:ext cx="36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2" name="Rectangle 11">
              <a:extLst>
                <a:ext uri="{FF2B5EF4-FFF2-40B4-BE49-F238E27FC236}">
                  <a16:creationId xmlns:a16="http://schemas.microsoft.com/office/drawing/2014/main" id="{6DD6A944-E535-4B7C-B906-9F3806682A31}"/>
                </a:ext>
              </a:extLst>
            </p:cNvPr>
            <p:cNvSpPr/>
            <p:nvPr userDrawn="1"/>
          </p:nvSpPr>
          <p:spPr>
            <a:xfrm flipV="1">
              <a:off x="209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Rectangle 12">
              <a:extLst>
                <a:ext uri="{FF2B5EF4-FFF2-40B4-BE49-F238E27FC236}">
                  <a16:creationId xmlns:a16="http://schemas.microsoft.com/office/drawing/2014/main" id="{ECDAD70B-D79A-4858-851E-7B49F1F95198}"/>
                </a:ext>
              </a:extLst>
            </p:cNvPr>
            <p:cNvSpPr/>
            <p:nvPr userDrawn="1"/>
          </p:nvSpPr>
          <p:spPr>
            <a:xfrm flipV="1">
              <a:off x="304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4" name="Rectangle 13">
              <a:extLst>
                <a:ext uri="{FF2B5EF4-FFF2-40B4-BE49-F238E27FC236}">
                  <a16:creationId xmlns:a16="http://schemas.microsoft.com/office/drawing/2014/main" id="{78B331D0-FEB9-4D2D-8004-762C2E119007}"/>
                </a:ext>
              </a:extLst>
            </p:cNvPr>
            <p:cNvSpPr/>
            <p:nvPr userDrawn="1"/>
          </p:nvSpPr>
          <p:spPr>
            <a:xfrm flipV="1">
              <a:off x="400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5" name="Rectangle 14">
              <a:extLst>
                <a:ext uri="{FF2B5EF4-FFF2-40B4-BE49-F238E27FC236}">
                  <a16:creationId xmlns:a16="http://schemas.microsoft.com/office/drawing/2014/main" id="{1C5949D6-F9B8-4C31-9E7D-D7A8658AEE36}"/>
                </a:ext>
              </a:extLst>
            </p:cNvPr>
            <p:cNvSpPr/>
            <p:nvPr userDrawn="1"/>
          </p:nvSpPr>
          <p:spPr>
            <a:xfrm flipV="1">
              <a:off x="496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6" name="Rectangle 15">
              <a:extLst>
                <a:ext uri="{FF2B5EF4-FFF2-40B4-BE49-F238E27FC236}">
                  <a16:creationId xmlns:a16="http://schemas.microsoft.com/office/drawing/2014/main" id="{B3ED0853-D766-41A3-82DC-907300F2E4F9}"/>
                </a:ext>
              </a:extLst>
            </p:cNvPr>
            <p:cNvSpPr/>
            <p:nvPr userDrawn="1"/>
          </p:nvSpPr>
          <p:spPr>
            <a:xfrm flipV="1">
              <a:off x="591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7" name="Rectangle 16">
              <a:extLst>
                <a:ext uri="{FF2B5EF4-FFF2-40B4-BE49-F238E27FC236}">
                  <a16:creationId xmlns:a16="http://schemas.microsoft.com/office/drawing/2014/main" id="{78906748-FD2B-4C9F-8C47-188489A17A75}"/>
                </a:ext>
              </a:extLst>
            </p:cNvPr>
            <p:cNvSpPr/>
            <p:nvPr userDrawn="1"/>
          </p:nvSpPr>
          <p:spPr>
            <a:xfrm flipV="1">
              <a:off x="687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Rectangle 17">
              <a:extLst>
                <a:ext uri="{FF2B5EF4-FFF2-40B4-BE49-F238E27FC236}">
                  <a16:creationId xmlns:a16="http://schemas.microsoft.com/office/drawing/2014/main" id="{61753919-057A-46F5-BAE9-8427341C6BF4}"/>
                </a:ext>
              </a:extLst>
            </p:cNvPr>
            <p:cNvSpPr/>
            <p:nvPr userDrawn="1"/>
          </p:nvSpPr>
          <p:spPr>
            <a:xfrm flipV="1">
              <a:off x="782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9" name="Rectangle 18">
              <a:extLst>
                <a:ext uri="{FF2B5EF4-FFF2-40B4-BE49-F238E27FC236}">
                  <a16:creationId xmlns:a16="http://schemas.microsoft.com/office/drawing/2014/main" id="{47F0372E-1B27-48BB-8296-72A14978DC99}"/>
                </a:ext>
              </a:extLst>
            </p:cNvPr>
            <p:cNvSpPr/>
            <p:nvPr userDrawn="1"/>
          </p:nvSpPr>
          <p:spPr>
            <a:xfrm flipV="1">
              <a:off x="878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0" name="Rectangle 19">
              <a:extLst>
                <a:ext uri="{FF2B5EF4-FFF2-40B4-BE49-F238E27FC236}">
                  <a16:creationId xmlns:a16="http://schemas.microsoft.com/office/drawing/2014/main" id="{64B14FB1-4F65-449B-8EEC-0D06182E37D0}"/>
                </a:ext>
              </a:extLst>
            </p:cNvPr>
            <p:cNvSpPr/>
            <p:nvPr userDrawn="1"/>
          </p:nvSpPr>
          <p:spPr>
            <a:xfrm flipV="1">
              <a:off x="974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1" name="Rectangle 20">
              <a:extLst>
                <a:ext uri="{FF2B5EF4-FFF2-40B4-BE49-F238E27FC236}">
                  <a16:creationId xmlns:a16="http://schemas.microsoft.com/office/drawing/2014/main" id="{EC5217D4-9E07-420F-BDEF-B8FC8DD76716}"/>
                </a:ext>
              </a:extLst>
            </p:cNvPr>
            <p:cNvSpPr/>
            <p:nvPr userDrawn="1"/>
          </p:nvSpPr>
          <p:spPr>
            <a:xfrm flipV="1">
              <a:off x="1069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grpSp>
    </p:spTree>
    <p:extLst>
      <p:ext uri="{BB962C8B-B14F-4D97-AF65-F5344CB8AC3E}">
        <p14:creationId xmlns:p14="http://schemas.microsoft.com/office/powerpoint/2010/main" val="4051757428"/>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 id="2147483902" r:id="rId18"/>
    <p:sldLayoutId id="2147483903" r:id="rId19"/>
    <p:sldLayoutId id="2147483904" r:id="rId20"/>
    <p:sldLayoutId id="2147483905" r:id="rId21"/>
    <p:sldLayoutId id="2147483906" r:id="rId22"/>
    <p:sldLayoutId id="2147483907" r:id="rId23"/>
    <p:sldLayoutId id="2147483908" r:id="rId24"/>
  </p:sldLayoutIdLst>
  <p:hf hdr="0"/>
  <p:txStyles>
    <p:titleStyle>
      <a:lvl1pPr algn="l" defTabSz="914400" rtl="0" eaLnBrk="1" latinLnBrk="0" hangingPunct="1">
        <a:lnSpc>
          <a:spcPct val="89000"/>
        </a:lnSpc>
        <a:spcBef>
          <a:spcPct val="0"/>
        </a:spcBef>
        <a:buNone/>
        <a:defRPr sz="3000" b="1" kern="1200">
          <a:solidFill>
            <a:schemeClr val="tx1"/>
          </a:solidFill>
          <a:latin typeface="+mj-lt"/>
          <a:ea typeface="+mj-ea"/>
          <a:cs typeface="+mj-cs"/>
        </a:defRPr>
      </a:lvl1pPr>
    </p:titleStyle>
    <p:bodyStyle>
      <a:lvl1pPr marL="216000" indent="-21600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1pPr>
      <a:lvl2pPr marL="432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2pPr>
      <a:lvl3pPr marL="648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Char char="​"/>
        <a:defRPr sz="1500" b="1" kern="1200" spc="10" baseline="0">
          <a:solidFill>
            <a:schemeClr val="tx1"/>
          </a:solidFill>
          <a:latin typeface="+mn-lt"/>
          <a:ea typeface="+mn-ea"/>
          <a:cs typeface="+mn-cs"/>
        </a:defRPr>
      </a:lvl5pPr>
      <a:lvl6pPr marL="0" indent="0" algn="l" defTabSz="914400" rtl="0" eaLnBrk="1" latinLnBrk="0" hangingPunct="1">
        <a:lnSpc>
          <a:spcPct val="111000"/>
        </a:lnSpc>
        <a:spcBef>
          <a:spcPts val="500"/>
        </a:spcBef>
        <a:buFont typeface="Arial" panose="020B0604020202020204" pitchFamily="34" charset="0"/>
        <a:buChar char="​"/>
        <a:defRPr sz="900" kern="1200" spc="10" baseline="0">
          <a:solidFill>
            <a:schemeClr val="tx1"/>
          </a:solidFill>
          <a:latin typeface="+mn-lt"/>
          <a:ea typeface="+mn-ea"/>
          <a:cs typeface="+mn-cs"/>
        </a:defRPr>
      </a:lvl6pPr>
      <a:lvl7pPr marL="0" indent="0" algn="l" defTabSz="914400" rtl="0" eaLnBrk="1" latinLnBrk="0" hangingPunct="1">
        <a:lnSpc>
          <a:spcPct val="89000"/>
        </a:lnSpc>
        <a:spcBef>
          <a:spcPts val="0"/>
        </a:spcBef>
        <a:buFont typeface="Arial" panose="020B0604020202020204" pitchFamily="34" charset="0"/>
        <a:buChar char="​"/>
        <a:tabLst/>
        <a:defRPr sz="3000" b="1" kern="1200" baseline="0">
          <a:solidFill>
            <a:schemeClr val="tx1"/>
          </a:solidFill>
          <a:latin typeface="+mn-lt"/>
          <a:ea typeface="+mn-ea"/>
          <a:cs typeface="+mn-cs"/>
        </a:defRPr>
      </a:lvl7pPr>
      <a:lvl8pPr marL="0" indent="0" algn="l" defTabSz="914400" rtl="0" eaLnBrk="1" latinLnBrk="0" hangingPunct="1">
        <a:lnSpc>
          <a:spcPct val="86000"/>
        </a:lnSpc>
        <a:spcBef>
          <a:spcPts val="0"/>
        </a:spcBef>
        <a:buFont typeface="Arial" panose="020B0604020202020204" pitchFamily="34" charset="0"/>
        <a:buChar char="​"/>
        <a:tabLst/>
        <a:defRPr sz="5200" b="1"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Char char="​"/>
        <a:tabLst/>
        <a:defRPr sz="2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17">
          <p15:clr>
            <a:srgbClr val="F26B43"/>
          </p15:clr>
        </p15:guide>
        <p15:guide id="2" pos="1544">
          <p15:clr>
            <a:srgbClr val="F26B43"/>
          </p15:clr>
        </p15:guide>
        <p15:guide id="3" orient="horz" pos="4126">
          <p15:clr>
            <a:srgbClr val="F26B43"/>
          </p15:clr>
        </p15:guide>
        <p15:guide id="5" pos="1920">
          <p15:clr>
            <a:srgbClr val="F26B43"/>
          </p15:clr>
        </p15:guide>
        <p15:guide id="6" pos="2146">
          <p15:clr>
            <a:srgbClr val="F26B43"/>
          </p15:clr>
        </p15:guide>
        <p15:guide id="7" pos="2522">
          <p15:clr>
            <a:srgbClr val="F26B43"/>
          </p15:clr>
        </p15:guide>
        <p15:guide id="8" pos="2748">
          <p15:clr>
            <a:srgbClr val="F26B43"/>
          </p15:clr>
        </p15:guide>
        <p15:guide id="9" pos="3124">
          <p15:clr>
            <a:srgbClr val="F26B43"/>
          </p15:clr>
        </p15:guide>
        <p15:guide id="10" pos="3351">
          <p15:clr>
            <a:srgbClr val="F26B43"/>
          </p15:clr>
        </p15:guide>
        <p15:guide id="11" pos="3726">
          <p15:clr>
            <a:srgbClr val="F26B43"/>
          </p15:clr>
        </p15:guide>
        <p15:guide id="12" pos="3953">
          <p15:clr>
            <a:srgbClr val="F26B43"/>
          </p15:clr>
        </p15:guide>
        <p15:guide id="13" pos="4328">
          <p15:clr>
            <a:srgbClr val="F26B43"/>
          </p15:clr>
        </p15:guide>
        <p15:guide id="14" pos="4555">
          <p15:clr>
            <a:srgbClr val="F26B43"/>
          </p15:clr>
        </p15:guide>
        <p15:guide id="15" pos="4931">
          <p15:clr>
            <a:srgbClr val="F26B43"/>
          </p15:clr>
        </p15:guide>
        <p15:guide id="16" pos="5157">
          <p15:clr>
            <a:srgbClr val="F26B43"/>
          </p15:clr>
        </p15:guide>
        <p15:guide id="17" pos="5533">
          <p15:clr>
            <a:srgbClr val="F26B43"/>
          </p15:clr>
        </p15:guide>
        <p15:guide id="18" pos="5760">
          <p15:clr>
            <a:srgbClr val="F26B43"/>
          </p15:clr>
        </p15:guide>
        <p15:guide id="19" pos="6135">
          <p15:clr>
            <a:srgbClr val="F26B43"/>
          </p15:clr>
        </p15:guide>
        <p15:guide id="20" pos="6362">
          <p15:clr>
            <a:srgbClr val="F26B43"/>
          </p15:clr>
        </p15:guide>
        <p15:guide id="21" pos="6737">
          <p15:clr>
            <a:srgbClr val="F26B43"/>
          </p15:clr>
        </p15:guide>
        <p15:guide id="22" pos="6964">
          <p15:clr>
            <a:srgbClr val="F26B43"/>
          </p15:clr>
        </p15:guide>
        <p15:guide id="23" pos="715">
          <p15:clr>
            <a:srgbClr val="F26B43"/>
          </p15:clr>
        </p15:guide>
        <p15:guide id="24" pos="942">
          <p15:clr>
            <a:srgbClr val="F26B43"/>
          </p15:clr>
        </p15:guide>
        <p15:guide id="25" orient="horz" pos="702">
          <p15:clr>
            <a:srgbClr val="F26B43"/>
          </p15:clr>
        </p15:guide>
        <p15:guide id="26" orient="horz" pos="1179">
          <p15:clr>
            <a:srgbClr val="F26B43"/>
          </p15:clr>
        </p15:guide>
        <p15:guide id="28" pos="340">
          <p15:clr>
            <a:srgbClr val="F26B43"/>
          </p15:clr>
        </p15:guide>
        <p15:guide id="30" orient="horz" pos="408">
          <p15:clr>
            <a:srgbClr val="F26B43"/>
          </p15:clr>
        </p15:guide>
        <p15:guide id="31" pos="7339">
          <p15:clr>
            <a:srgbClr val="F26B43"/>
          </p15:clr>
        </p15:guide>
        <p15:guide id="32" orient="horz" pos="384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toldst.dk/erhverv/toldsystemer/ics2/ics2-for-luftfragt/saadan-kan-virksomheder-samarbejde-om-ens-angivelser"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toldst.dk/erhverv/toldsystemer/ics2/ics2-for-soe-vej-og-jernbanetransport/intro-til-ics2-for-soe-vej-og-jernbanetranspor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hyperlink" Target="https://eur-lex.europa.eu/legal-content/EN/TXT/PDF/?uri=CELEX:32013R0952"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hyperlink" Target="https://ec.europa.eu/taxation_customs/customs-4/customs-security/import-control-system-2-ics2-0_en" TargetMode="External"/><Relationship Id="rId3" Type="http://schemas.openxmlformats.org/officeDocument/2006/relationships/hyperlink" Target="https://www.toldst.dk/nyhedsbrev/" TargetMode="External"/><Relationship Id="rId7" Type="http://schemas.openxmlformats.org/officeDocument/2006/relationships/hyperlink" Target="https://circabc.europa.eu/ui/group/18fb5859-3970-4ac5-b30b-6604977a15a7/library/16e29912-d290-417e-a45c-b286407e1770?p=1&amp;n=10&amp;sort=modified_DESC"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hyperlink" Target="https://info.skat.dk/data.aspx?oid=5001&amp;lang=us" TargetMode="External"/><Relationship Id="rId11" Type="http://schemas.openxmlformats.org/officeDocument/2006/relationships/hyperlink" Target="mailto:ics2@support.toldst.dk" TargetMode="External"/><Relationship Id="rId5" Type="http://schemas.openxmlformats.org/officeDocument/2006/relationships/hyperlink" Target="https://toldst.dk/erhverv/toldsystemer/manifest" TargetMode="External"/><Relationship Id="rId10" Type="http://schemas.openxmlformats.org/officeDocument/2006/relationships/hyperlink" Target="https://circabc.europa.eu/ui/group/18fb5859-3970-4ac5-b30b-6604977a15a7/library/28211935-63f9-4934-ac3b-a64d961796f3?p=1" TargetMode="External"/><Relationship Id="rId4" Type="http://schemas.openxmlformats.org/officeDocument/2006/relationships/hyperlink" Target="https://toldst.dk/erhverv/toldsystemer/ics2" TargetMode="External"/><Relationship Id="rId9" Type="http://schemas.openxmlformats.org/officeDocument/2006/relationships/hyperlink" Target="https://ec.europa.eu/taxation_customs/customs-4/customs-security/import-control-system-2-ics2-0/faq_e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1004B300-8255-6A97-9517-9EA11E2385D3}"/>
              </a:ext>
            </a:extLst>
          </p:cNvPr>
          <p:cNvSpPr>
            <a:spLocks noGrp="1"/>
          </p:cNvSpPr>
          <p:nvPr>
            <p:ph type="ctrTitle"/>
          </p:nvPr>
        </p:nvSpPr>
        <p:spPr/>
        <p:txBody>
          <a:bodyPr>
            <a:normAutofit/>
          </a:bodyPr>
          <a:lstStyle/>
          <a:p>
            <a:r>
              <a:rPr lang="en-GB" dirty="0"/>
              <a:t>Brief guide on how to select ENS-filing type</a:t>
            </a:r>
          </a:p>
        </p:txBody>
      </p:sp>
      <p:sp>
        <p:nvSpPr>
          <p:cNvPr id="5" name="Undertitel 4">
            <a:extLst>
              <a:ext uri="{FF2B5EF4-FFF2-40B4-BE49-F238E27FC236}">
                <a16:creationId xmlns:a16="http://schemas.microsoft.com/office/drawing/2014/main" id="{4D595ABC-21CF-A23E-04F8-2F921AB46BB4}"/>
              </a:ext>
            </a:extLst>
          </p:cNvPr>
          <p:cNvSpPr>
            <a:spLocks noGrp="1"/>
          </p:cNvSpPr>
          <p:nvPr>
            <p:ph type="subTitle" idx="1"/>
          </p:nvPr>
        </p:nvSpPr>
        <p:spPr/>
        <p:txBody>
          <a:bodyPr/>
          <a:lstStyle/>
          <a:p>
            <a:endParaRPr lang="da-DK"/>
          </a:p>
        </p:txBody>
      </p:sp>
      <p:sp>
        <p:nvSpPr>
          <p:cNvPr id="6" name="Pladsholder til tekst 5">
            <a:extLst>
              <a:ext uri="{FF2B5EF4-FFF2-40B4-BE49-F238E27FC236}">
                <a16:creationId xmlns:a16="http://schemas.microsoft.com/office/drawing/2014/main" id="{EDE51C02-980F-526B-7DD7-932E5EC9E9C6}"/>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881730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E94A9B8-98DB-9E3A-9642-A7AECCFBDEC3}"/>
              </a:ext>
            </a:extLst>
          </p:cNvPr>
          <p:cNvSpPr>
            <a:spLocks noGrp="1"/>
          </p:cNvSpPr>
          <p:nvPr>
            <p:ph type="title"/>
          </p:nvPr>
        </p:nvSpPr>
        <p:spPr>
          <a:xfrm>
            <a:off x="518401" y="591137"/>
            <a:ext cx="11157662" cy="522000"/>
          </a:xfrm>
        </p:spPr>
        <p:txBody>
          <a:bodyPr>
            <a:normAutofit/>
          </a:bodyPr>
          <a:lstStyle/>
          <a:p>
            <a:r>
              <a:rPr lang="en-GB" dirty="0"/>
              <a:t>Combinations of ENS filing types – Road </a:t>
            </a:r>
          </a:p>
        </p:txBody>
      </p:sp>
      <p:sp>
        <p:nvSpPr>
          <p:cNvPr id="12" name="Pladsholder til tekst 11">
            <a:extLst>
              <a:ext uri="{FF2B5EF4-FFF2-40B4-BE49-F238E27FC236}">
                <a16:creationId xmlns:a16="http://schemas.microsoft.com/office/drawing/2014/main" id="{B99498E0-F731-FCB5-D5FC-B1F00F736EC3}"/>
              </a:ext>
            </a:extLst>
          </p:cNvPr>
          <p:cNvSpPr>
            <a:spLocks noGrp="1"/>
          </p:cNvSpPr>
          <p:nvPr>
            <p:ph type="body" sz="quarter" idx="12"/>
          </p:nvPr>
        </p:nvSpPr>
        <p:spPr/>
        <p:txBody>
          <a:bodyPr/>
          <a:lstStyle/>
          <a:p>
            <a:endParaRPr lang="da-DK"/>
          </a:p>
        </p:txBody>
      </p:sp>
      <p:sp>
        <p:nvSpPr>
          <p:cNvPr id="4" name="Slide Number Placeholder 3">
            <a:extLst>
              <a:ext uri="{FF2B5EF4-FFF2-40B4-BE49-F238E27FC236}">
                <a16:creationId xmlns:a16="http://schemas.microsoft.com/office/drawing/2014/main" id="{C3946843-EB8E-3F9F-5872-B76A10D1089F}"/>
              </a:ext>
            </a:extLst>
          </p:cNvPr>
          <p:cNvSpPr>
            <a:spLocks noGrp="1"/>
          </p:cNvSpPr>
          <p:nvPr>
            <p:ph type="sldNum" sz="quarter" idx="13"/>
          </p:nvPr>
        </p:nvSpPr>
        <p:spPr>
          <a:xfrm>
            <a:off x="10091738" y="6429295"/>
            <a:ext cx="1584325" cy="139462"/>
          </a:xfrm>
        </p:spPr>
        <p:txBody>
          <a:bodyPr/>
          <a:lstStyle/>
          <a:p>
            <a:fld id="{24C8C45C-947F-4981-8B3F-4F32E973C901}" type="slidenum">
              <a:rPr lang="en-GB" smtClean="0"/>
              <a:pPr/>
              <a:t>10</a:t>
            </a:fld>
            <a:endParaRPr lang="en-GB"/>
          </a:p>
        </p:txBody>
      </p:sp>
      <p:graphicFrame>
        <p:nvGraphicFramePr>
          <p:cNvPr id="5" name="Tabel 2">
            <a:extLst>
              <a:ext uri="{FF2B5EF4-FFF2-40B4-BE49-F238E27FC236}">
                <a16:creationId xmlns:a16="http://schemas.microsoft.com/office/drawing/2014/main" id="{070599BD-C490-7160-920B-22F6072CA1E9}"/>
              </a:ext>
            </a:extLst>
          </p:cNvPr>
          <p:cNvGraphicFramePr>
            <a:graphicFrameLocks/>
          </p:cNvGraphicFramePr>
          <p:nvPr>
            <p:extLst>
              <p:ext uri="{D42A27DB-BD31-4B8C-83A1-F6EECF244321}">
                <p14:modId xmlns:p14="http://schemas.microsoft.com/office/powerpoint/2010/main" val="160756363"/>
              </p:ext>
            </p:extLst>
          </p:nvPr>
        </p:nvGraphicFramePr>
        <p:xfrm>
          <a:off x="500589" y="1798371"/>
          <a:ext cx="11337605" cy="3474720"/>
        </p:xfrm>
        <a:graphic>
          <a:graphicData uri="http://schemas.openxmlformats.org/drawingml/2006/table">
            <a:tbl>
              <a:tblPr firstRow="1" bandRow="1">
                <a:tableStyleId>{073A0DAA-6AF3-43AB-8588-CEC1D06C72B9}</a:tableStyleId>
              </a:tblPr>
              <a:tblGrid>
                <a:gridCol w="3178262">
                  <a:extLst>
                    <a:ext uri="{9D8B030D-6E8A-4147-A177-3AD203B41FA5}">
                      <a16:colId xmlns:a16="http://schemas.microsoft.com/office/drawing/2014/main" val="3682373259"/>
                    </a:ext>
                  </a:extLst>
                </a:gridCol>
                <a:gridCol w="1321528">
                  <a:extLst>
                    <a:ext uri="{9D8B030D-6E8A-4147-A177-3AD203B41FA5}">
                      <a16:colId xmlns:a16="http://schemas.microsoft.com/office/drawing/2014/main" val="1523497082"/>
                    </a:ext>
                  </a:extLst>
                </a:gridCol>
                <a:gridCol w="1612049">
                  <a:extLst>
                    <a:ext uri="{9D8B030D-6E8A-4147-A177-3AD203B41FA5}">
                      <a16:colId xmlns:a16="http://schemas.microsoft.com/office/drawing/2014/main" val="3029639475"/>
                    </a:ext>
                  </a:extLst>
                </a:gridCol>
                <a:gridCol w="1518848">
                  <a:extLst>
                    <a:ext uri="{9D8B030D-6E8A-4147-A177-3AD203B41FA5}">
                      <a16:colId xmlns:a16="http://schemas.microsoft.com/office/drawing/2014/main" val="3955109746"/>
                    </a:ext>
                  </a:extLst>
                </a:gridCol>
                <a:gridCol w="3706918">
                  <a:extLst>
                    <a:ext uri="{9D8B030D-6E8A-4147-A177-3AD203B41FA5}">
                      <a16:colId xmlns:a16="http://schemas.microsoft.com/office/drawing/2014/main" val="3481799432"/>
                    </a:ext>
                  </a:extLst>
                </a:gridCol>
              </a:tblGrid>
              <a:tr h="257703">
                <a:tc>
                  <a:txBody>
                    <a:bodyPr/>
                    <a:lstStyle/>
                    <a:p>
                      <a:pPr algn="ctr"/>
                      <a:r>
                        <a:rPr lang="en-GB" sz="1200" noProof="0"/>
                        <a:t>Scenarios for road</a:t>
                      </a:r>
                    </a:p>
                  </a:txBody>
                  <a:tcPr anchor="ctr"/>
                </a:tc>
                <a:tc gridSpan="3">
                  <a:txBody>
                    <a:bodyPr/>
                    <a:lstStyle/>
                    <a:p>
                      <a:pPr algn="ctr"/>
                      <a:r>
                        <a:rPr lang="en-GB" sz="1200" noProof="0"/>
                        <a:t>Level</a:t>
                      </a:r>
                    </a:p>
                  </a:txBody>
                  <a:tcPr/>
                </a:tc>
                <a:tc hMerge="1">
                  <a:txBody>
                    <a:bodyPr/>
                    <a:lstStyle/>
                    <a:p>
                      <a:endParaRPr lang="da-DK"/>
                    </a:p>
                  </a:txBody>
                  <a:tcPr/>
                </a:tc>
                <a:tc hMerge="1">
                  <a:txBody>
                    <a:bodyPr/>
                    <a:lstStyle/>
                    <a:p>
                      <a:endParaRPr lang="da-DK"/>
                    </a:p>
                  </a:txBody>
                  <a:tcPr/>
                </a:tc>
                <a:tc>
                  <a:txBody>
                    <a:bodyPr/>
                    <a:lstStyle/>
                    <a:p>
                      <a:pPr algn="ctr"/>
                      <a:r>
                        <a:rPr lang="en-GB" sz="1200" noProof="0"/>
                        <a:t>Explanation</a:t>
                      </a:r>
                    </a:p>
                  </a:txBody>
                  <a:tcPr anchor="ctr"/>
                </a:tc>
                <a:extLst>
                  <a:ext uri="{0D108BD9-81ED-4DB2-BD59-A6C34878D82A}">
                    <a16:rowId xmlns:a16="http://schemas.microsoft.com/office/drawing/2014/main" val="828591678"/>
                  </a:ext>
                </a:extLst>
              </a:tr>
              <a:tr h="257703">
                <a:tc>
                  <a:txBody>
                    <a:bodyPr/>
                    <a:lstStyle/>
                    <a:p>
                      <a:pPr algn="ctr"/>
                      <a:endParaRPr lang="en-GB" sz="1200" noProof="0"/>
                    </a:p>
                  </a:txBody>
                  <a:tcPr anchor="ctr">
                    <a:solidFill>
                      <a:srgbClr val="72728A"/>
                    </a:solidFill>
                  </a:tcPr>
                </a:tc>
                <a:tc>
                  <a:txBody>
                    <a:bodyPr/>
                    <a:lstStyle/>
                    <a:p>
                      <a:pPr algn="ctr"/>
                      <a:r>
                        <a:rPr lang="en-GB" sz="1100" b="1" noProof="0">
                          <a:solidFill>
                            <a:schemeClr val="bg1"/>
                          </a:solidFill>
                        </a:rPr>
                        <a:t>Master</a:t>
                      </a:r>
                    </a:p>
                  </a:txBody>
                  <a:tcPr>
                    <a:solidFill>
                      <a:srgbClr val="72728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noProof="0">
                          <a:solidFill>
                            <a:schemeClr val="bg1"/>
                          </a:solidFill>
                        </a:rPr>
                        <a:t>House</a:t>
                      </a:r>
                    </a:p>
                  </a:txBody>
                  <a:tcPr>
                    <a:solidFill>
                      <a:srgbClr val="72728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noProof="0">
                          <a:solidFill>
                            <a:schemeClr val="bg1"/>
                          </a:solidFill>
                        </a:rPr>
                        <a:t>Shipment of goods</a:t>
                      </a:r>
                    </a:p>
                  </a:txBody>
                  <a:tcPr>
                    <a:solidFill>
                      <a:srgbClr val="72728A"/>
                    </a:solidFill>
                  </a:tcPr>
                </a:tc>
                <a:tc>
                  <a:txBody>
                    <a:bodyPr/>
                    <a:lstStyle/>
                    <a:p>
                      <a:pPr algn="ctr"/>
                      <a:endParaRPr lang="en-GB" sz="1200" noProof="0"/>
                    </a:p>
                  </a:txBody>
                  <a:tcPr anchor="ctr">
                    <a:solidFill>
                      <a:srgbClr val="72728A"/>
                    </a:solidFill>
                  </a:tcPr>
                </a:tc>
                <a:extLst>
                  <a:ext uri="{0D108BD9-81ED-4DB2-BD59-A6C34878D82A}">
                    <a16:rowId xmlns:a16="http://schemas.microsoft.com/office/drawing/2014/main" val="384403914"/>
                  </a:ext>
                </a:extLst>
              </a:tr>
              <a:tr h="472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t>Full dataset for road transport</a:t>
                      </a:r>
                    </a:p>
                  </a:txBody>
                  <a:tcPr/>
                </a:tc>
                <a:tc gridSpan="3">
                  <a:txBody>
                    <a:bodyPr/>
                    <a:lstStyle/>
                    <a:p>
                      <a:r>
                        <a:rPr lang="en-GB" sz="900" noProof="0"/>
                        <a:t>F50</a:t>
                      </a:r>
                      <a:endParaRPr lang="en-GB" sz="900" i="1" kern="1200" noProof="0">
                        <a:solidFill>
                          <a:srgbClr val="0070C0"/>
                        </a:solidFill>
                        <a:latin typeface="+mn-lt"/>
                        <a:ea typeface="+mn-ea"/>
                        <a:cs typeface="+mn-cs"/>
                      </a:endParaRPr>
                    </a:p>
                  </a:txBody>
                  <a:tcPr anchor="ctr"/>
                </a:tc>
                <a:tc hMerge="1">
                  <a:txBody>
                    <a:bodyPr/>
                    <a:lstStyle/>
                    <a:p>
                      <a:endParaRPr lang="da-DK"/>
                    </a:p>
                  </a:txBody>
                  <a:tcPr/>
                </a:tc>
                <a:tc hMerge="1">
                  <a:txBody>
                    <a:bodyPr/>
                    <a:lstStyle/>
                    <a:p>
                      <a:endParaRPr lang="da-DK" sz="900" i="1" kern="1200">
                        <a:solidFill>
                          <a:srgbClr val="0070C0"/>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t>F50 is used for regular road transport. F50 is a full dataset with all the necessary information. F50 is typically submitted by the carrier. F50 contains both carrier, freight forwarder and goods shipment information.</a:t>
                      </a:r>
                    </a:p>
                  </a:txBody>
                  <a:tcPr/>
                </a:tc>
                <a:extLst>
                  <a:ext uri="{0D108BD9-81ED-4DB2-BD59-A6C34878D82A}">
                    <a16:rowId xmlns:a16="http://schemas.microsoft.com/office/drawing/2014/main" val="1001980532"/>
                  </a:ext>
                </a:extLst>
              </a:tr>
              <a:tr h="343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t>Separate declaration of master and house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t>F56</a:t>
                      </a:r>
                    </a:p>
                  </a:txBody>
                  <a:tcPr anchor="ctr"/>
                </a:tc>
                <a:tc gridSpan="2">
                  <a:txBody>
                    <a:bodyPr/>
                    <a:lstStyle/>
                    <a:p>
                      <a:r>
                        <a:rPr lang="en-GB" sz="900" kern="1200" noProof="0">
                          <a:solidFill>
                            <a:schemeClr val="dk1"/>
                          </a:solidFill>
                          <a:latin typeface="+mn-lt"/>
                          <a:ea typeface="+mn-ea"/>
                          <a:cs typeface="+mn-cs"/>
                        </a:rPr>
                        <a:t>F57</a:t>
                      </a:r>
                    </a:p>
                  </a:txBody>
                  <a:tcPr anchor="ctr"/>
                </a:tc>
                <a:tc hMerge="1">
                  <a:txBody>
                    <a:bodyPr/>
                    <a:lstStyle/>
                    <a:p>
                      <a:endParaRPr lang="da-DK"/>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t>F56 is submitted by the carrier and contains master information. F57 is typically submitted by the freight forwarder and contains house and consignment information</a:t>
                      </a:r>
                    </a:p>
                  </a:txBody>
                  <a:tcPr/>
                </a:tc>
                <a:extLst>
                  <a:ext uri="{0D108BD9-81ED-4DB2-BD59-A6C34878D82A}">
                    <a16:rowId xmlns:a16="http://schemas.microsoft.com/office/drawing/2014/main" val="3734931875"/>
                  </a:ext>
                </a:extLst>
              </a:tr>
              <a:tr h="343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t>Separate declaration of master, house and consignment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t>F56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noProof="0">
                          <a:solidFill>
                            <a:schemeClr val="dk1"/>
                          </a:solidFill>
                          <a:latin typeface="+mn-lt"/>
                          <a:ea typeface="+mn-ea"/>
                          <a:cs typeface="+mn-cs"/>
                        </a:rPr>
                        <a:t>F58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noProof="0">
                          <a:solidFill>
                            <a:schemeClr val="dk1"/>
                          </a:solidFill>
                          <a:latin typeface="+mn-lt"/>
                          <a:ea typeface="+mn-ea"/>
                          <a:cs typeface="+mn-cs"/>
                        </a:rPr>
                        <a:t>F59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noProof="0">
                          <a:solidFill>
                            <a:schemeClr val="tx1"/>
                          </a:solidFill>
                        </a:rPr>
                        <a:t>F56, F58 and F59 are used in a combination where the carrier submits master information (F56), the freight forwarder submits house information (F58), and the buyer/seller submits consignment information (F59).</a:t>
                      </a:r>
                    </a:p>
                  </a:txBody>
                  <a:tcPr/>
                </a:tc>
                <a:extLst>
                  <a:ext uri="{0D108BD9-81ED-4DB2-BD59-A6C34878D82A}">
                    <a16:rowId xmlns:a16="http://schemas.microsoft.com/office/drawing/2014/main" val="1220215054"/>
                  </a:ext>
                </a:extLst>
              </a:tr>
              <a:tr h="343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t>Express shipments by road</a:t>
                      </a:r>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t>F34</a:t>
                      </a:r>
                    </a:p>
                  </a:txBody>
                  <a:tcPr anchor="ctr"/>
                </a:tc>
                <a:tc hMerge="1">
                  <a:txBody>
                    <a:bodyPr/>
                    <a:lstStyle/>
                    <a:p>
                      <a:endParaRPr lang="da-DK"/>
                    </a:p>
                  </a:txBody>
                  <a:tcPr/>
                </a:tc>
                <a:tc hMerge="1">
                  <a:txBody>
                    <a:bodyPr/>
                    <a:lstStyle/>
                    <a:p>
                      <a:endParaRPr lang="da-DK"/>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t>F34 is used for express shipments by road. F34 contains all the necessary information.</a:t>
                      </a:r>
                    </a:p>
                  </a:txBody>
                  <a:tcPr/>
                </a:tc>
                <a:extLst>
                  <a:ext uri="{0D108BD9-81ED-4DB2-BD59-A6C34878D82A}">
                    <a16:rowId xmlns:a16="http://schemas.microsoft.com/office/drawing/2014/main" val="1528798946"/>
                  </a:ext>
                </a:extLst>
              </a:tr>
              <a:tr h="730160">
                <a:tc>
                  <a:txBody>
                    <a:bodyPr/>
                    <a:lstStyle/>
                    <a:p>
                      <a:r>
                        <a:rPr lang="en-GB" sz="900" noProof="0"/>
                        <a:t>Postal shipments by road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noProof="0"/>
                        <a:t>F40</a:t>
                      </a:r>
                      <a:endParaRPr lang="en-GB" sz="900" b="0" i="0" noProof="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solidFill>
                            <a:schemeClr val="tx1"/>
                          </a:solidFill>
                        </a:rPr>
                        <a:t>F43 + F44</a:t>
                      </a:r>
                      <a:endParaRPr lang="en-GB" sz="900" b="0" i="0" noProof="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solidFill>
                            <a:schemeClr val="bg1">
                              <a:lumMod val="65000"/>
                            </a:schemeClr>
                          </a:solidFill>
                        </a:rPr>
                        <a:t>N/A </a:t>
                      </a:r>
                      <a:endParaRPr lang="en-GB" sz="900" b="0" i="0" noProof="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solidFill>
                            <a:schemeClr val="tx1"/>
                          </a:solidFill>
                        </a:rPr>
                        <a:t>F43 is submitted by the postal operator pre-load and is used for the pre-load risk analysis. F44 is also submitted by the postal operator when the receptacle is completed. F44 contains information of which F43 is in which receptacle. F40 is submitted by the carrier pre-arrival.</a:t>
                      </a:r>
                    </a:p>
                  </a:txBody>
                  <a:tcPr/>
                </a:tc>
                <a:extLst>
                  <a:ext uri="{0D108BD9-81ED-4DB2-BD59-A6C34878D82A}">
                    <a16:rowId xmlns:a16="http://schemas.microsoft.com/office/drawing/2014/main" val="2938503401"/>
                  </a:ext>
                </a:extLst>
              </a:tr>
            </a:tbl>
          </a:graphicData>
        </a:graphic>
      </p:graphicFrame>
      <p:sp>
        <p:nvSpPr>
          <p:cNvPr id="6" name="Content Placeholder 3">
            <a:extLst>
              <a:ext uri="{FF2B5EF4-FFF2-40B4-BE49-F238E27FC236}">
                <a16:creationId xmlns:a16="http://schemas.microsoft.com/office/drawing/2014/main" id="{CC3840DA-1230-6ECA-9910-D3ED40B0129D}"/>
              </a:ext>
            </a:extLst>
          </p:cNvPr>
          <p:cNvSpPr txBox="1">
            <a:spLocks/>
          </p:cNvSpPr>
          <p:nvPr/>
        </p:nvSpPr>
        <p:spPr>
          <a:xfrm>
            <a:off x="459013" y="5419330"/>
            <a:ext cx="5980927" cy="747835"/>
          </a:xfrm>
          <a:prstGeom prst="rect">
            <a:avLst/>
          </a:prstGeom>
        </p:spPr>
        <p:txBody>
          <a:bodyPr lIns="91440" tIns="45720" rIns="91440" bIns="45720" anchor="t"/>
          <a:lstStyle>
            <a:lvl1pPr marL="216000" indent="-21600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1pPr>
            <a:lvl2pPr marL="432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2pPr>
            <a:lvl3pPr marL="648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Char char="​"/>
              <a:defRPr sz="1500" b="1" kern="1200" spc="10" baseline="0">
                <a:solidFill>
                  <a:schemeClr val="tx1"/>
                </a:solidFill>
                <a:latin typeface="+mn-lt"/>
                <a:ea typeface="+mn-ea"/>
                <a:cs typeface="+mn-cs"/>
              </a:defRPr>
            </a:lvl5pPr>
            <a:lvl6pPr marL="0" indent="0" algn="l" defTabSz="914400" rtl="0" eaLnBrk="1" latinLnBrk="0" hangingPunct="1">
              <a:lnSpc>
                <a:spcPct val="111000"/>
              </a:lnSpc>
              <a:spcBef>
                <a:spcPts val="500"/>
              </a:spcBef>
              <a:buFont typeface="Arial" panose="020B0604020202020204" pitchFamily="34" charset="0"/>
              <a:buChar char="​"/>
              <a:defRPr sz="900" kern="1200" spc="10" baseline="0">
                <a:solidFill>
                  <a:schemeClr val="tx1"/>
                </a:solidFill>
                <a:latin typeface="+mn-lt"/>
                <a:ea typeface="+mn-ea"/>
                <a:cs typeface="+mn-cs"/>
              </a:defRPr>
            </a:lvl6pPr>
            <a:lvl7pPr marL="0" indent="0" algn="l" defTabSz="914400" rtl="0" eaLnBrk="1" latinLnBrk="0" hangingPunct="1">
              <a:lnSpc>
                <a:spcPct val="89000"/>
              </a:lnSpc>
              <a:spcBef>
                <a:spcPts val="0"/>
              </a:spcBef>
              <a:buFont typeface="Arial" panose="020B0604020202020204" pitchFamily="34" charset="0"/>
              <a:buChar char="​"/>
              <a:tabLst/>
              <a:defRPr sz="3000" b="1" kern="1200" baseline="0">
                <a:solidFill>
                  <a:schemeClr val="tx1"/>
                </a:solidFill>
                <a:latin typeface="+mn-lt"/>
                <a:ea typeface="+mn-ea"/>
                <a:cs typeface="+mn-cs"/>
              </a:defRPr>
            </a:lvl7pPr>
            <a:lvl8pPr marL="0" indent="0" algn="l" defTabSz="914400" rtl="0" eaLnBrk="1" latinLnBrk="0" hangingPunct="1">
              <a:lnSpc>
                <a:spcPct val="86000"/>
              </a:lnSpc>
              <a:spcBef>
                <a:spcPts val="0"/>
              </a:spcBef>
              <a:buFont typeface="Arial" panose="020B0604020202020204" pitchFamily="34" charset="0"/>
              <a:buChar char="​"/>
              <a:tabLst/>
              <a:defRPr sz="5200" b="1"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Char char="​"/>
              <a:tabLst/>
              <a:defRPr sz="2000" kern="1200" baseline="0">
                <a:solidFill>
                  <a:schemeClr val="tx1"/>
                </a:solidFill>
                <a:latin typeface="+mn-lt"/>
                <a:ea typeface="+mn-ea"/>
                <a:cs typeface="+mn-cs"/>
              </a:defRPr>
            </a:lvl9pPr>
          </a:lstStyle>
          <a:p>
            <a:pPr marL="0" indent="0">
              <a:buNone/>
            </a:pPr>
            <a:r>
              <a:rPr lang="en-GB" sz="900" b="1" dirty="0"/>
              <a:t>Note:</a:t>
            </a:r>
          </a:p>
          <a:p>
            <a:pPr marL="0" indent="0">
              <a:buNone/>
            </a:pPr>
            <a:r>
              <a:rPr lang="en-GB" sz="900" dirty="0"/>
              <a:t>F56, F57, F58 and F59 are planned to be in use from June 2026. </a:t>
            </a:r>
            <a:br>
              <a:rPr lang="en-GB" sz="900" dirty="0"/>
            </a:br>
            <a:r>
              <a:rPr lang="en-GB" sz="900" dirty="0"/>
              <a:t>Until then, only the F50, F34 and F40 can be used for road transport.</a:t>
            </a:r>
          </a:p>
        </p:txBody>
      </p:sp>
    </p:spTree>
    <p:extLst>
      <p:ext uri="{BB962C8B-B14F-4D97-AF65-F5344CB8AC3E}">
        <p14:creationId xmlns:p14="http://schemas.microsoft.com/office/powerpoint/2010/main" val="2619995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E94A9B8-98DB-9E3A-9642-A7AECCFBDEC3}"/>
              </a:ext>
            </a:extLst>
          </p:cNvPr>
          <p:cNvSpPr>
            <a:spLocks noGrp="1"/>
          </p:cNvSpPr>
          <p:nvPr>
            <p:ph type="title"/>
          </p:nvPr>
        </p:nvSpPr>
        <p:spPr>
          <a:xfrm>
            <a:off x="518401" y="591137"/>
            <a:ext cx="11157662" cy="522000"/>
          </a:xfrm>
        </p:spPr>
        <p:txBody>
          <a:bodyPr>
            <a:normAutofit/>
          </a:bodyPr>
          <a:lstStyle/>
          <a:p>
            <a:r>
              <a:rPr lang="en-GB" dirty="0"/>
              <a:t>Combinations of ENS filing types – Rail </a:t>
            </a:r>
          </a:p>
        </p:txBody>
      </p:sp>
      <p:sp>
        <p:nvSpPr>
          <p:cNvPr id="8" name="Pladsholder til tekst 7">
            <a:extLst>
              <a:ext uri="{FF2B5EF4-FFF2-40B4-BE49-F238E27FC236}">
                <a16:creationId xmlns:a16="http://schemas.microsoft.com/office/drawing/2014/main" id="{1817F00A-7D0E-C2E8-A641-9F1F9E36DE1A}"/>
              </a:ext>
            </a:extLst>
          </p:cNvPr>
          <p:cNvSpPr>
            <a:spLocks noGrp="1"/>
          </p:cNvSpPr>
          <p:nvPr>
            <p:ph type="body" sz="quarter" idx="12"/>
          </p:nvPr>
        </p:nvSpPr>
        <p:spPr/>
        <p:txBody>
          <a:bodyPr/>
          <a:lstStyle/>
          <a:p>
            <a:endParaRPr lang="da-DK"/>
          </a:p>
        </p:txBody>
      </p:sp>
      <p:sp>
        <p:nvSpPr>
          <p:cNvPr id="4" name="Slide Number Placeholder 3">
            <a:extLst>
              <a:ext uri="{FF2B5EF4-FFF2-40B4-BE49-F238E27FC236}">
                <a16:creationId xmlns:a16="http://schemas.microsoft.com/office/drawing/2014/main" id="{C3946843-EB8E-3F9F-5872-B76A10D1089F}"/>
              </a:ext>
            </a:extLst>
          </p:cNvPr>
          <p:cNvSpPr>
            <a:spLocks noGrp="1"/>
          </p:cNvSpPr>
          <p:nvPr>
            <p:ph type="sldNum" sz="quarter" idx="13"/>
          </p:nvPr>
        </p:nvSpPr>
        <p:spPr>
          <a:xfrm>
            <a:off x="10091738" y="6429295"/>
            <a:ext cx="1584325" cy="139462"/>
          </a:xfrm>
        </p:spPr>
        <p:txBody>
          <a:bodyPr/>
          <a:lstStyle/>
          <a:p>
            <a:fld id="{24C8C45C-947F-4981-8B3F-4F32E973C901}" type="slidenum">
              <a:rPr lang="da-DK" smtClean="0"/>
              <a:pPr/>
              <a:t>11</a:t>
            </a:fld>
            <a:endParaRPr lang="da-DK"/>
          </a:p>
        </p:txBody>
      </p:sp>
      <p:graphicFrame>
        <p:nvGraphicFramePr>
          <p:cNvPr id="12" name="Tabel 2">
            <a:extLst>
              <a:ext uri="{FF2B5EF4-FFF2-40B4-BE49-F238E27FC236}">
                <a16:creationId xmlns:a16="http://schemas.microsoft.com/office/drawing/2014/main" id="{7D2C19AA-07E3-DBDF-C20A-C80A219D0A43}"/>
              </a:ext>
            </a:extLst>
          </p:cNvPr>
          <p:cNvGraphicFramePr>
            <a:graphicFrameLocks/>
          </p:cNvGraphicFramePr>
          <p:nvPr>
            <p:extLst>
              <p:ext uri="{D42A27DB-BD31-4B8C-83A1-F6EECF244321}">
                <p14:modId xmlns:p14="http://schemas.microsoft.com/office/powerpoint/2010/main" val="3207623099"/>
              </p:ext>
            </p:extLst>
          </p:nvPr>
        </p:nvGraphicFramePr>
        <p:xfrm>
          <a:off x="500589" y="1886470"/>
          <a:ext cx="11228116" cy="2927653"/>
        </p:xfrm>
        <a:graphic>
          <a:graphicData uri="http://schemas.openxmlformats.org/drawingml/2006/table">
            <a:tbl>
              <a:tblPr firstRow="1" bandRow="1">
                <a:tableStyleId>{073A0DAA-6AF3-43AB-8588-CEC1D06C72B9}</a:tableStyleId>
              </a:tblPr>
              <a:tblGrid>
                <a:gridCol w="3178262">
                  <a:extLst>
                    <a:ext uri="{9D8B030D-6E8A-4147-A177-3AD203B41FA5}">
                      <a16:colId xmlns:a16="http://schemas.microsoft.com/office/drawing/2014/main" val="3682373259"/>
                    </a:ext>
                  </a:extLst>
                </a:gridCol>
                <a:gridCol w="1321528">
                  <a:extLst>
                    <a:ext uri="{9D8B030D-6E8A-4147-A177-3AD203B41FA5}">
                      <a16:colId xmlns:a16="http://schemas.microsoft.com/office/drawing/2014/main" val="1523497082"/>
                    </a:ext>
                  </a:extLst>
                </a:gridCol>
                <a:gridCol w="1502560">
                  <a:extLst>
                    <a:ext uri="{9D8B030D-6E8A-4147-A177-3AD203B41FA5}">
                      <a16:colId xmlns:a16="http://schemas.microsoft.com/office/drawing/2014/main" val="3029639475"/>
                    </a:ext>
                  </a:extLst>
                </a:gridCol>
                <a:gridCol w="1500519">
                  <a:extLst>
                    <a:ext uri="{9D8B030D-6E8A-4147-A177-3AD203B41FA5}">
                      <a16:colId xmlns:a16="http://schemas.microsoft.com/office/drawing/2014/main" val="3955109746"/>
                    </a:ext>
                  </a:extLst>
                </a:gridCol>
                <a:gridCol w="3725247">
                  <a:extLst>
                    <a:ext uri="{9D8B030D-6E8A-4147-A177-3AD203B41FA5}">
                      <a16:colId xmlns:a16="http://schemas.microsoft.com/office/drawing/2014/main" val="3481799432"/>
                    </a:ext>
                  </a:extLst>
                </a:gridCol>
              </a:tblGrid>
              <a:tr h="256704">
                <a:tc>
                  <a:txBody>
                    <a:bodyPr/>
                    <a:lstStyle/>
                    <a:p>
                      <a:pPr algn="ctr"/>
                      <a:r>
                        <a:rPr lang="en-GB" sz="1200" noProof="0"/>
                        <a:t>Scenarios for rail</a:t>
                      </a:r>
                    </a:p>
                  </a:txBody>
                  <a:tcPr anchor="ctr"/>
                </a:tc>
                <a:tc gridSpan="3">
                  <a:txBody>
                    <a:bodyPr/>
                    <a:lstStyle/>
                    <a:p>
                      <a:pPr algn="ctr"/>
                      <a:r>
                        <a:rPr lang="en-GB" sz="1200" noProof="0"/>
                        <a:t>Level</a:t>
                      </a:r>
                    </a:p>
                  </a:txBody>
                  <a:tcPr/>
                </a:tc>
                <a:tc hMerge="1">
                  <a:txBody>
                    <a:bodyPr/>
                    <a:lstStyle/>
                    <a:p>
                      <a:endParaRPr lang="da-DK"/>
                    </a:p>
                  </a:txBody>
                  <a:tcPr/>
                </a:tc>
                <a:tc hMerge="1">
                  <a:txBody>
                    <a:bodyPr/>
                    <a:lstStyle/>
                    <a:p>
                      <a:endParaRPr lang="da-DK"/>
                    </a:p>
                  </a:txBody>
                  <a:tcPr/>
                </a:tc>
                <a:tc>
                  <a:txBody>
                    <a:bodyPr/>
                    <a:lstStyle/>
                    <a:p>
                      <a:pPr algn="ctr"/>
                      <a:r>
                        <a:rPr lang="en-GB" sz="1200" noProof="0"/>
                        <a:t>Explanation</a:t>
                      </a:r>
                    </a:p>
                  </a:txBody>
                  <a:tcPr anchor="ctr"/>
                </a:tc>
                <a:extLst>
                  <a:ext uri="{0D108BD9-81ED-4DB2-BD59-A6C34878D82A}">
                    <a16:rowId xmlns:a16="http://schemas.microsoft.com/office/drawing/2014/main" val="828591678"/>
                  </a:ext>
                </a:extLst>
              </a:tr>
              <a:tr h="256704">
                <a:tc>
                  <a:txBody>
                    <a:bodyPr/>
                    <a:lstStyle/>
                    <a:p>
                      <a:pPr algn="ctr"/>
                      <a:endParaRPr lang="en-GB" sz="1200" noProof="0"/>
                    </a:p>
                  </a:txBody>
                  <a:tcPr anchor="ctr">
                    <a:solidFill>
                      <a:srgbClr val="72728A"/>
                    </a:solidFill>
                  </a:tcPr>
                </a:tc>
                <a:tc>
                  <a:txBody>
                    <a:bodyPr/>
                    <a:lstStyle/>
                    <a:p>
                      <a:pPr algn="ctr"/>
                      <a:r>
                        <a:rPr lang="en-GB" sz="1100" b="1" noProof="0">
                          <a:solidFill>
                            <a:schemeClr val="bg1"/>
                          </a:solidFill>
                        </a:rPr>
                        <a:t>Master</a:t>
                      </a:r>
                    </a:p>
                  </a:txBody>
                  <a:tcPr>
                    <a:solidFill>
                      <a:srgbClr val="72728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noProof="0">
                          <a:solidFill>
                            <a:schemeClr val="bg1"/>
                          </a:solidFill>
                        </a:rPr>
                        <a:t>House</a:t>
                      </a:r>
                    </a:p>
                  </a:txBody>
                  <a:tcPr>
                    <a:solidFill>
                      <a:srgbClr val="72728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noProof="0">
                          <a:solidFill>
                            <a:schemeClr val="bg1"/>
                          </a:solidFill>
                        </a:rPr>
                        <a:t>Shipment of goods</a:t>
                      </a:r>
                      <a:endParaRPr lang="en-GB" sz="1100" b="1" noProof="0">
                        <a:solidFill>
                          <a:schemeClr val="bg1"/>
                        </a:solidFill>
                      </a:endParaRPr>
                    </a:p>
                  </a:txBody>
                  <a:tcPr>
                    <a:solidFill>
                      <a:srgbClr val="72728A"/>
                    </a:solidFill>
                  </a:tcPr>
                </a:tc>
                <a:tc>
                  <a:txBody>
                    <a:bodyPr/>
                    <a:lstStyle/>
                    <a:p>
                      <a:pPr algn="ctr"/>
                      <a:endParaRPr lang="en-GB" sz="1200" noProof="0"/>
                    </a:p>
                  </a:txBody>
                  <a:tcPr anchor="ctr">
                    <a:solidFill>
                      <a:srgbClr val="72728A"/>
                    </a:solidFill>
                  </a:tcPr>
                </a:tc>
                <a:extLst>
                  <a:ext uri="{0D108BD9-81ED-4DB2-BD59-A6C34878D82A}">
                    <a16:rowId xmlns:a16="http://schemas.microsoft.com/office/drawing/2014/main" val="384403914"/>
                  </a:ext>
                </a:extLst>
              </a:tr>
              <a:tr h="458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t>Complete dataset for rail</a:t>
                      </a:r>
                    </a:p>
                  </a:txBody>
                  <a:tcPr/>
                </a:tc>
                <a:tc gridSpan="3">
                  <a:txBody>
                    <a:bodyPr/>
                    <a:lstStyle/>
                    <a:p>
                      <a:r>
                        <a:rPr lang="en-GB" sz="900" noProof="0"/>
                        <a:t>F51</a:t>
                      </a:r>
                      <a:endParaRPr lang="en-GB" sz="900" i="1" kern="1200" noProof="0">
                        <a:solidFill>
                          <a:srgbClr val="0070C0"/>
                        </a:solidFill>
                        <a:latin typeface="+mn-lt"/>
                        <a:ea typeface="+mn-ea"/>
                        <a:cs typeface="+mn-cs"/>
                      </a:endParaRPr>
                    </a:p>
                  </a:txBody>
                  <a:tcPr anchor="ctr"/>
                </a:tc>
                <a:tc hMerge="1">
                  <a:txBody>
                    <a:bodyPr/>
                    <a:lstStyle/>
                    <a:p>
                      <a:endParaRPr lang="da-DK"/>
                    </a:p>
                  </a:txBody>
                  <a:tcPr/>
                </a:tc>
                <a:tc hMerge="1">
                  <a:txBody>
                    <a:bodyPr/>
                    <a:lstStyle/>
                    <a:p>
                      <a:endParaRPr lang="da-DK" sz="900" i="1" kern="1200">
                        <a:solidFill>
                          <a:srgbClr val="0070C0"/>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t>F51 is used for regular rail transport when the carrier has all the necessary information.</a:t>
                      </a:r>
                      <a:endParaRPr lang="en-GB" sz="900" i="0" noProof="0"/>
                    </a:p>
                  </a:txBody>
                  <a:tcPr/>
                </a:tc>
                <a:extLst>
                  <a:ext uri="{0D108BD9-81ED-4DB2-BD59-A6C34878D82A}">
                    <a16:rowId xmlns:a16="http://schemas.microsoft.com/office/drawing/2014/main" val="1001980532"/>
                  </a:ext>
                </a:extLst>
              </a:tr>
              <a:tr h="470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t>Separate declaration of master and house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noProof="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t>F52</a:t>
                      </a:r>
                    </a:p>
                  </a:txBody>
                  <a:tcPr anchor="ctr"/>
                </a:tc>
                <a:tc gridSpan="2">
                  <a:txBody>
                    <a:bodyPr/>
                    <a:lstStyle/>
                    <a:p>
                      <a:r>
                        <a:rPr lang="en-GB" sz="900" noProof="0"/>
                        <a:t>F53</a:t>
                      </a:r>
                    </a:p>
                  </a:txBody>
                  <a:tcPr anchor="ctr"/>
                </a:tc>
                <a:tc hMerge="1">
                  <a:txBody>
                    <a:bodyPr/>
                    <a:lstStyle/>
                    <a:p>
                      <a:endParaRPr lang="da-DK"/>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t>F52 is submitted by the carrier and contains master information. The F53 is typically submitted by the freight forwarder and contains house and goods shipment information.</a:t>
                      </a:r>
                    </a:p>
                  </a:txBody>
                  <a:tcPr/>
                </a:tc>
                <a:extLst>
                  <a:ext uri="{0D108BD9-81ED-4DB2-BD59-A6C34878D82A}">
                    <a16:rowId xmlns:a16="http://schemas.microsoft.com/office/drawing/2014/main" val="1528798946"/>
                  </a:ext>
                </a:extLst>
              </a:tr>
              <a:tr h="474390">
                <a:tc>
                  <a:txBody>
                    <a:bodyPr/>
                    <a:lstStyle/>
                    <a:p>
                      <a:r>
                        <a:rPr lang="en-GB" sz="900" noProof="0"/>
                        <a:t>Separate declaration of master, house and goods shipment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noProof="0"/>
                        <a:t>F52</a:t>
                      </a:r>
                      <a:endParaRPr lang="en-GB" sz="900" b="0" i="0" noProof="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solidFill>
                            <a:schemeClr val="tx1"/>
                          </a:solidFill>
                        </a:rPr>
                        <a:t>F54</a:t>
                      </a:r>
                      <a:endParaRPr lang="en-GB" sz="900" b="0" i="0" noProof="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solidFill>
                            <a:schemeClr val="tx1"/>
                          </a:solidFill>
                        </a:rPr>
                        <a:t>F55</a:t>
                      </a:r>
                      <a:endParaRPr lang="en-GB" sz="900" b="0" i="0" noProof="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noProof="0">
                          <a:solidFill>
                            <a:schemeClr val="tx1"/>
                          </a:solidFill>
                        </a:rPr>
                        <a:t>F52, F54 and F55 are used in a combination where the carrier submits master information (F52), the freight forwarder submits house information (F54) and the buyer/seller submits </a:t>
                      </a:r>
                      <a:r>
                        <a:rPr lang="en-GB" sz="900" noProof="0"/>
                        <a:t>goods shipment</a:t>
                      </a:r>
                      <a:r>
                        <a:rPr lang="en-GB" sz="900" b="0" noProof="0">
                          <a:solidFill>
                            <a:schemeClr val="tx1"/>
                          </a:solidFill>
                        </a:rPr>
                        <a:t> information (F55).</a:t>
                      </a:r>
                    </a:p>
                  </a:txBody>
                  <a:tcPr/>
                </a:tc>
                <a:extLst>
                  <a:ext uri="{0D108BD9-81ED-4DB2-BD59-A6C34878D82A}">
                    <a16:rowId xmlns:a16="http://schemas.microsoft.com/office/drawing/2014/main" val="2938503401"/>
                  </a:ext>
                </a:extLst>
              </a:tr>
              <a:tr h="598976">
                <a:tc>
                  <a:txBody>
                    <a:bodyPr/>
                    <a:lstStyle/>
                    <a:p>
                      <a:r>
                        <a:rPr lang="en-GB" sz="900" noProof="0"/>
                        <a:t>Postal shipment by rail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noProof="0"/>
                        <a:t>F41</a:t>
                      </a:r>
                      <a:endParaRPr lang="en-GB" sz="900" b="0" i="0" noProof="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solidFill>
                            <a:schemeClr val="tx1"/>
                          </a:solidFill>
                        </a:rPr>
                        <a:t>F43 + F44</a:t>
                      </a:r>
                      <a:endParaRPr lang="en-GB" sz="900" b="0" i="0" noProof="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solidFill>
                            <a:schemeClr val="bg1">
                              <a:lumMod val="65000"/>
                            </a:schemeClr>
                          </a:solidFill>
                        </a:rPr>
                        <a:t>N/A </a:t>
                      </a:r>
                      <a:endParaRPr lang="en-GB" sz="900" b="0" i="0" noProof="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solidFill>
                            <a:schemeClr val="tx1"/>
                          </a:solidFill>
                        </a:rPr>
                        <a:t>F43 is submitted by the postal operator pre-load and is used for the pre-load risk analysis. F44 is also submitted by the postal operator when the receptacle is completed. F44 contains information of which F43 is in which receptacle. F41 is submitted by the carrier pre-arrival.</a:t>
                      </a:r>
                    </a:p>
                  </a:txBody>
                  <a:tcPr/>
                </a:tc>
                <a:extLst>
                  <a:ext uri="{0D108BD9-81ED-4DB2-BD59-A6C34878D82A}">
                    <a16:rowId xmlns:a16="http://schemas.microsoft.com/office/drawing/2014/main" val="2031026621"/>
                  </a:ext>
                </a:extLst>
              </a:tr>
            </a:tbl>
          </a:graphicData>
        </a:graphic>
      </p:graphicFrame>
      <p:sp>
        <p:nvSpPr>
          <p:cNvPr id="6" name="Content Placeholder 3">
            <a:extLst>
              <a:ext uri="{FF2B5EF4-FFF2-40B4-BE49-F238E27FC236}">
                <a16:creationId xmlns:a16="http://schemas.microsoft.com/office/drawing/2014/main" id="{7BD70763-2079-8E70-F8C1-D0CFA50A6D71}"/>
              </a:ext>
            </a:extLst>
          </p:cNvPr>
          <p:cNvSpPr txBox="1">
            <a:spLocks/>
          </p:cNvSpPr>
          <p:nvPr/>
        </p:nvSpPr>
        <p:spPr>
          <a:xfrm>
            <a:off x="418730" y="4928624"/>
            <a:ext cx="5980927" cy="1013255"/>
          </a:xfrm>
          <a:prstGeom prst="rect">
            <a:avLst/>
          </a:prstGeom>
        </p:spPr>
        <p:txBody>
          <a:bodyPr lIns="91440" tIns="45720" rIns="91440" bIns="45720" anchor="t"/>
          <a:lstStyle>
            <a:lvl1pPr marL="216000" indent="-21600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1pPr>
            <a:lvl2pPr marL="432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2pPr>
            <a:lvl3pPr marL="648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Char char="​"/>
              <a:defRPr sz="1500" b="1" kern="1200" spc="10" baseline="0">
                <a:solidFill>
                  <a:schemeClr val="tx1"/>
                </a:solidFill>
                <a:latin typeface="+mn-lt"/>
                <a:ea typeface="+mn-ea"/>
                <a:cs typeface="+mn-cs"/>
              </a:defRPr>
            </a:lvl5pPr>
            <a:lvl6pPr marL="0" indent="0" algn="l" defTabSz="914400" rtl="0" eaLnBrk="1" latinLnBrk="0" hangingPunct="1">
              <a:lnSpc>
                <a:spcPct val="111000"/>
              </a:lnSpc>
              <a:spcBef>
                <a:spcPts val="500"/>
              </a:spcBef>
              <a:buFont typeface="Arial" panose="020B0604020202020204" pitchFamily="34" charset="0"/>
              <a:buChar char="​"/>
              <a:defRPr sz="900" kern="1200" spc="10" baseline="0">
                <a:solidFill>
                  <a:schemeClr val="tx1"/>
                </a:solidFill>
                <a:latin typeface="+mn-lt"/>
                <a:ea typeface="+mn-ea"/>
                <a:cs typeface="+mn-cs"/>
              </a:defRPr>
            </a:lvl6pPr>
            <a:lvl7pPr marL="0" indent="0" algn="l" defTabSz="914400" rtl="0" eaLnBrk="1" latinLnBrk="0" hangingPunct="1">
              <a:lnSpc>
                <a:spcPct val="89000"/>
              </a:lnSpc>
              <a:spcBef>
                <a:spcPts val="0"/>
              </a:spcBef>
              <a:buFont typeface="Arial" panose="020B0604020202020204" pitchFamily="34" charset="0"/>
              <a:buChar char="​"/>
              <a:tabLst/>
              <a:defRPr sz="3000" b="1" kern="1200" baseline="0">
                <a:solidFill>
                  <a:schemeClr val="tx1"/>
                </a:solidFill>
                <a:latin typeface="+mn-lt"/>
                <a:ea typeface="+mn-ea"/>
                <a:cs typeface="+mn-cs"/>
              </a:defRPr>
            </a:lvl7pPr>
            <a:lvl8pPr marL="0" indent="0" algn="l" defTabSz="914400" rtl="0" eaLnBrk="1" latinLnBrk="0" hangingPunct="1">
              <a:lnSpc>
                <a:spcPct val="86000"/>
              </a:lnSpc>
              <a:spcBef>
                <a:spcPts val="0"/>
              </a:spcBef>
              <a:buFont typeface="Arial" panose="020B0604020202020204" pitchFamily="34" charset="0"/>
              <a:buChar char="​"/>
              <a:tabLst/>
              <a:defRPr sz="5200" b="1"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Char char="​"/>
              <a:tabLst/>
              <a:defRPr sz="2000" kern="1200" baseline="0">
                <a:solidFill>
                  <a:schemeClr val="tx1"/>
                </a:solidFill>
                <a:latin typeface="+mn-lt"/>
                <a:ea typeface="+mn-ea"/>
                <a:cs typeface="+mn-cs"/>
              </a:defRPr>
            </a:lvl9pPr>
          </a:lstStyle>
          <a:p>
            <a:pPr marL="0" indent="0">
              <a:buNone/>
            </a:pPr>
            <a:r>
              <a:rPr lang="en-US" sz="900" b="1" dirty="0"/>
              <a:t>Note:</a:t>
            </a:r>
          </a:p>
          <a:p>
            <a:pPr marL="0" indent="0">
              <a:buNone/>
            </a:pPr>
            <a:r>
              <a:rPr lang="en-US" sz="900" dirty="0"/>
              <a:t>F52, F53, F54 and F55 are planned to be in use from December 2025. </a:t>
            </a:r>
            <a:br>
              <a:rPr lang="en-US" sz="900" dirty="0"/>
            </a:br>
            <a:r>
              <a:rPr lang="en-US" sz="900" dirty="0"/>
              <a:t>Until then, only the F51 and F41 can be used for rail transport.</a:t>
            </a:r>
          </a:p>
        </p:txBody>
      </p:sp>
    </p:spTree>
    <p:extLst>
      <p:ext uri="{BB962C8B-B14F-4D97-AF65-F5344CB8AC3E}">
        <p14:creationId xmlns:p14="http://schemas.microsoft.com/office/powerpoint/2010/main" val="57715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DF0A85-66AB-8AD1-8B95-6A4E4259D949}"/>
              </a:ext>
            </a:extLst>
          </p:cNvPr>
          <p:cNvSpPr/>
          <p:nvPr/>
        </p:nvSpPr>
        <p:spPr>
          <a:xfrm>
            <a:off x="518401" y="1863661"/>
            <a:ext cx="5903100" cy="720934"/>
          </a:xfrm>
          <a:prstGeom prst="rect">
            <a:avLst/>
          </a:prstGeom>
          <a:solidFill>
            <a:srgbClr val="D0D0D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en-GB" sz="1050" b="0" i="0" u="none" strike="noStrike" kern="1200" cap="none" spc="0" normalizeH="0" baseline="0" dirty="0">
                <a:ln>
                  <a:noFill/>
                </a:ln>
                <a:solidFill>
                  <a:srgbClr val="14143C"/>
                </a:solidFill>
                <a:effectLst/>
                <a:uLnTx/>
                <a:uFillTx/>
                <a:latin typeface="Academy Sans Office"/>
                <a:ea typeface="+mn-ea"/>
                <a:cs typeface="+mn-cs"/>
                <a:hlinkClick r:id="rId3">
                  <a:extLst>
                    <a:ext uri="{A12FA001-AC4F-418D-AE19-62706E023703}">
                      <ahyp:hlinkClr xmlns:ahyp="http://schemas.microsoft.com/office/drawing/2018/hyperlinkcolor" val="tx"/>
                    </a:ext>
                  </a:extLst>
                </a:hlinkClick>
              </a:rPr>
              <a:t>Link to combinations of ENS filing types for air</a:t>
            </a:r>
            <a:r>
              <a:rPr kumimoji="0" lang="en-GB" sz="1050" b="0" i="0" u="none" strike="noStrike" kern="1200" cap="none" spc="0" normalizeH="0" baseline="0" dirty="0">
                <a:ln>
                  <a:noFill/>
                </a:ln>
                <a:solidFill>
                  <a:srgbClr val="14143C"/>
                </a:solidFill>
                <a:effectLst/>
                <a:uLnTx/>
                <a:uFillTx/>
                <a:latin typeface="Academy Sans Office"/>
                <a:ea typeface="+mn-ea"/>
                <a:cs typeface="+mn-cs"/>
              </a:rPr>
              <a:t> (only available in Danish)</a:t>
            </a:r>
          </a:p>
          <a:p>
            <a:pPr marL="0" marR="0" lvl="0" indent="0" algn="l" defTabSz="914400" rtl="0" eaLnBrk="1" fontAlgn="auto" latinLnBrk="0" hangingPunct="1">
              <a:lnSpc>
                <a:spcPct val="111000"/>
              </a:lnSpc>
              <a:spcBef>
                <a:spcPts val="0"/>
              </a:spcBef>
              <a:spcAft>
                <a:spcPts val="0"/>
              </a:spcAft>
              <a:buClrTx/>
              <a:buSzTx/>
              <a:buFontTx/>
              <a:buNone/>
              <a:tabLst/>
              <a:defRPr/>
            </a:pPr>
            <a:r>
              <a:rPr kumimoji="0" lang="en-GB" sz="1050" b="0" i="0" u="none" strike="noStrike" kern="1200" cap="none" spc="0" normalizeH="0" baseline="0" dirty="0">
                <a:ln>
                  <a:noFill/>
                </a:ln>
                <a:solidFill>
                  <a:srgbClr val="14143C"/>
                </a:solidFill>
                <a:effectLst/>
                <a:uLnTx/>
                <a:uFillTx/>
                <a:latin typeface="Academy Sans Office"/>
                <a:ea typeface="+mn-ea"/>
                <a:cs typeface="+mn-cs"/>
                <a:hlinkClick r:id="rId4">
                  <a:extLst>
                    <a:ext uri="{A12FA001-AC4F-418D-AE19-62706E023703}">
                      <ahyp:hlinkClr xmlns:ahyp="http://schemas.microsoft.com/office/drawing/2018/hyperlinkcolor" val="tx"/>
                    </a:ext>
                  </a:extLst>
                </a:hlinkClick>
              </a:rPr>
              <a:t>Link to combinations of ENS filing types for sea, road and rail</a:t>
            </a:r>
            <a:r>
              <a:rPr kumimoji="0" lang="en-GB" sz="1050" b="0" i="0" u="none" strike="noStrike" kern="1200" cap="none" spc="0" normalizeH="0" baseline="0" dirty="0">
                <a:ln>
                  <a:noFill/>
                </a:ln>
                <a:solidFill>
                  <a:srgbClr val="14143C"/>
                </a:solidFill>
                <a:effectLst/>
                <a:uLnTx/>
                <a:uFillTx/>
                <a:latin typeface="Academy Sans Office"/>
                <a:ea typeface="+mn-ea"/>
                <a:cs typeface="+mn-cs"/>
              </a:rPr>
              <a:t> (only available in Danish)</a:t>
            </a:r>
          </a:p>
        </p:txBody>
      </p:sp>
      <p:sp>
        <p:nvSpPr>
          <p:cNvPr id="8" name="Rektangel 7">
            <a:extLst>
              <a:ext uri="{FF2B5EF4-FFF2-40B4-BE49-F238E27FC236}">
                <a16:creationId xmlns:a16="http://schemas.microsoft.com/office/drawing/2014/main" id="{B3E644B5-AC0F-AFFF-1588-B7B89F397184}"/>
              </a:ext>
            </a:extLst>
          </p:cNvPr>
          <p:cNvSpPr/>
          <p:nvPr/>
        </p:nvSpPr>
        <p:spPr>
          <a:xfrm>
            <a:off x="11481482" y="6343904"/>
            <a:ext cx="265370" cy="310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da-DK" sz="1500" b="0" i="0" u="none" strike="noStrike" kern="1200" cap="none" spc="0" normalizeH="0" baseline="0" noProof="0" err="1">
              <a:ln>
                <a:noFill/>
              </a:ln>
              <a:solidFill>
                <a:srgbClr val="FFFFFF"/>
              </a:solidFill>
              <a:effectLst/>
              <a:uLnTx/>
              <a:uFillTx/>
              <a:latin typeface="Academy Sans Office"/>
              <a:ea typeface="+mn-ea"/>
              <a:cs typeface="+mn-cs"/>
            </a:endParaRPr>
          </a:p>
        </p:txBody>
      </p:sp>
      <p:sp>
        <p:nvSpPr>
          <p:cNvPr id="3" name="Tekstfelt 2">
            <a:extLst>
              <a:ext uri="{FF2B5EF4-FFF2-40B4-BE49-F238E27FC236}">
                <a16:creationId xmlns:a16="http://schemas.microsoft.com/office/drawing/2014/main" id="{9461F67A-93E4-5E91-9586-CA6DD57B8F61}"/>
              </a:ext>
            </a:extLst>
          </p:cNvPr>
          <p:cNvSpPr txBox="1"/>
          <p:nvPr/>
        </p:nvSpPr>
        <p:spPr>
          <a:xfrm>
            <a:off x="3690598" y="6266863"/>
            <a:ext cx="2577465" cy="355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nSpc>
                <a:spcPct val="111000"/>
              </a:lnSpc>
              <a:defRPr sz="1050">
                <a:solidFill>
                  <a:srgbClr val="14143C"/>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14143C"/>
                </a:solidFill>
                <a:effectLst/>
                <a:uLnTx/>
                <a:uFillTx/>
                <a:latin typeface="Academy Sans Office"/>
                <a:ea typeface="+mn-ea"/>
                <a:cs typeface="+mn-cs"/>
              </a:rPr>
              <a:t>PLACI = </a:t>
            </a:r>
            <a:br>
              <a:rPr kumimoji="0" lang="da-DK" sz="900" b="0" i="0" u="none" strike="noStrike" kern="1200" cap="none" spc="0" normalizeH="0" baseline="0" noProof="0" dirty="0">
                <a:ln>
                  <a:noFill/>
                </a:ln>
                <a:solidFill>
                  <a:srgbClr val="14143C"/>
                </a:solidFill>
                <a:effectLst/>
                <a:uLnTx/>
                <a:uFillTx/>
                <a:latin typeface="Academy Sans Office"/>
                <a:ea typeface="+mn-ea"/>
                <a:cs typeface="+mn-cs"/>
              </a:rPr>
            </a:br>
            <a:r>
              <a:rPr kumimoji="0" lang="da-DK" sz="900" b="0" i="0" u="none" strike="noStrike" kern="1200" cap="none" spc="0" normalizeH="0" baseline="0" noProof="0" dirty="0" err="1">
                <a:ln>
                  <a:noFill/>
                </a:ln>
                <a:solidFill>
                  <a:srgbClr val="14143C"/>
                </a:solidFill>
                <a:effectLst/>
                <a:uLnTx/>
                <a:uFillTx/>
                <a:latin typeface="Academy Sans Office"/>
                <a:ea typeface="+mn-ea"/>
                <a:cs typeface="+mn-cs"/>
              </a:rPr>
              <a:t>Pre</a:t>
            </a:r>
            <a:r>
              <a:rPr kumimoji="0" lang="da-DK" sz="900" b="0" i="0" u="none" strike="noStrike" kern="1200" cap="none" spc="0" normalizeH="0" baseline="0" noProof="0" dirty="0">
                <a:ln>
                  <a:noFill/>
                </a:ln>
                <a:solidFill>
                  <a:srgbClr val="14143C"/>
                </a:solidFill>
                <a:effectLst/>
                <a:uLnTx/>
                <a:uFillTx/>
                <a:latin typeface="Academy Sans Office"/>
                <a:ea typeface="+mn-ea"/>
                <a:cs typeface="+mn-cs"/>
              </a:rPr>
              <a:t>-load Advanced Cargo Information</a:t>
            </a:r>
          </a:p>
        </p:txBody>
      </p:sp>
      <p:sp>
        <p:nvSpPr>
          <p:cNvPr id="7" name="Titel 6">
            <a:extLst>
              <a:ext uri="{FF2B5EF4-FFF2-40B4-BE49-F238E27FC236}">
                <a16:creationId xmlns:a16="http://schemas.microsoft.com/office/drawing/2014/main" id="{F2F45A7D-4D3A-ACB6-3B33-532C052891DF}"/>
              </a:ext>
            </a:extLst>
          </p:cNvPr>
          <p:cNvSpPr>
            <a:spLocks noGrp="1"/>
          </p:cNvSpPr>
          <p:nvPr>
            <p:ph type="title"/>
          </p:nvPr>
        </p:nvSpPr>
        <p:spPr>
          <a:xfrm>
            <a:off x="518401" y="591137"/>
            <a:ext cx="11157662" cy="522000"/>
          </a:xfrm>
        </p:spPr>
        <p:txBody>
          <a:bodyPr>
            <a:normAutofit/>
          </a:bodyPr>
          <a:lstStyle/>
          <a:p>
            <a:r>
              <a:rPr lang="da-DK" dirty="0"/>
              <a:t>Combinations of ENS filing types</a:t>
            </a:r>
            <a:endParaRPr lang="en-US" dirty="0"/>
          </a:p>
        </p:txBody>
      </p:sp>
      <p:sp>
        <p:nvSpPr>
          <p:cNvPr id="10" name="Slide Number Placeholder 3">
            <a:extLst>
              <a:ext uri="{FF2B5EF4-FFF2-40B4-BE49-F238E27FC236}">
                <a16:creationId xmlns:a16="http://schemas.microsoft.com/office/drawing/2014/main" id="{697BD0F1-C1F0-0314-F513-D1766945534E}"/>
              </a:ext>
            </a:extLst>
          </p:cNvPr>
          <p:cNvSpPr>
            <a:spLocks noGrp="1"/>
          </p:cNvSpPr>
          <p:nvPr>
            <p:ph type="sldNum" sz="quarter" idx="13"/>
          </p:nvPr>
        </p:nvSpPr>
        <p:spPr>
          <a:xfrm>
            <a:off x="10091738" y="6429295"/>
            <a:ext cx="1584325" cy="139462"/>
          </a:xfrm>
        </p:spPr>
        <p:txBody>
          <a:bodyPr/>
          <a:lstStyle/>
          <a:p>
            <a:fld id="{24C8C45C-947F-4981-8B3F-4F32E973C901}" type="slidenum">
              <a:rPr lang="da-DK" smtClean="0"/>
              <a:pPr/>
              <a:t>12</a:t>
            </a:fld>
            <a:endParaRPr lang="da-DK"/>
          </a:p>
        </p:txBody>
      </p:sp>
      <p:pic>
        <p:nvPicPr>
          <p:cNvPr id="19" name="Billede 18" descr="Et billede, der indeholder skærmbillede, tekst, cirkel, diagram&#10;&#10;Automatisk genereret beskrivelse">
            <a:extLst>
              <a:ext uri="{FF2B5EF4-FFF2-40B4-BE49-F238E27FC236}">
                <a16:creationId xmlns:a16="http://schemas.microsoft.com/office/drawing/2014/main" id="{BC216D31-1147-3512-4880-FF93FB5F400E}"/>
              </a:ext>
            </a:extLst>
          </p:cNvPr>
          <p:cNvPicPr>
            <a:picLocks noChangeAspect="1"/>
          </p:cNvPicPr>
          <p:nvPr/>
        </p:nvPicPr>
        <p:blipFill rotWithShape="1">
          <a:blip r:embed="rId5">
            <a:extLst>
              <a:ext uri="{28A0092B-C50C-407E-A947-70E740481C1C}">
                <a14:useLocalDpi xmlns:a14="http://schemas.microsoft.com/office/drawing/2010/main" val="0"/>
              </a:ext>
            </a:extLst>
          </a:blip>
          <a:srcRect l="17867" r="31715"/>
          <a:stretch/>
        </p:blipFill>
        <p:spPr>
          <a:xfrm>
            <a:off x="6771395" y="1207808"/>
            <a:ext cx="5025670" cy="5606668"/>
          </a:xfrm>
          <a:prstGeom prst="rect">
            <a:avLst/>
          </a:prstGeom>
        </p:spPr>
      </p:pic>
      <p:pic>
        <p:nvPicPr>
          <p:cNvPr id="25" name="Billede 24" descr="Et billede, der indeholder skærmbillede, tekst, cirkel, diagram&#10;&#10;Automatisk genereret beskrivelse">
            <a:extLst>
              <a:ext uri="{FF2B5EF4-FFF2-40B4-BE49-F238E27FC236}">
                <a16:creationId xmlns:a16="http://schemas.microsoft.com/office/drawing/2014/main" id="{B7664F29-6717-7103-7481-9CA0F2825D52}"/>
              </a:ext>
            </a:extLst>
          </p:cNvPr>
          <p:cNvPicPr>
            <a:picLocks noChangeAspect="1"/>
          </p:cNvPicPr>
          <p:nvPr/>
        </p:nvPicPr>
        <p:blipFill rotWithShape="1">
          <a:blip r:embed="rId5">
            <a:extLst>
              <a:ext uri="{28A0092B-C50C-407E-A947-70E740481C1C}">
                <a14:useLocalDpi xmlns:a14="http://schemas.microsoft.com/office/drawing/2010/main" val="0"/>
              </a:ext>
            </a:extLst>
          </a:blip>
          <a:srcRect l="71729" t="47988" r="3987" b="4211"/>
          <a:stretch/>
        </p:blipFill>
        <p:spPr>
          <a:xfrm>
            <a:off x="2924467" y="3013088"/>
            <a:ext cx="2584471" cy="2861463"/>
          </a:xfrm>
          <a:prstGeom prst="rect">
            <a:avLst/>
          </a:prstGeom>
        </p:spPr>
      </p:pic>
      <p:pic>
        <p:nvPicPr>
          <p:cNvPr id="27" name="Billede 26" descr="Et billede, der indeholder tekst, skærmbillede, Font/skrifttype, design&#10;&#10;Automatisk genereret beskrivelse">
            <a:extLst>
              <a:ext uri="{FF2B5EF4-FFF2-40B4-BE49-F238E27FC236}">
                <a16:creationId xmlns:a16="http://schemas.microsoft.com/office/drawing/2014/main" id="{2DBE4308-2836-5957-4DB6-B2F5F4EC82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634" y="3085595"/>
            <a:ext cx="1715443" cy="2495867"/>
          </a:xfrm>
          <a:prstGeom prst="rect">
            <a:avLst/>
          </a:prstGeom>
        </p:spPr>
      </p:pic>
    </p:spTree>
    <p:extLst>
      <p:ext uri="{BB962C8B-B14F-4D97-AF65-F5344CB8AC3E}">
        <p14:creationId xmlns:p14="http://schemas.microsoft.com/office/powerpoint/2010/main" val="4107124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863EA75-C434-9105-875A-CDF22ACC5A46}"/>
              </a:ext>
            </a:extLst>
          </p:cNvPr>
          <p:cNvSpPr>
            <a:spLocks noGrp="1"/>
          </p:cNvSpPr>
          <p:nvPr>
            <p:ph type="ctrTitle"/>
          </p:nvPr>
        </p:nvSpPr>
        <p:spPr/>
        <p:txBody>
          <a:bodyPr/>
          <a:lstStyle/>
          <a:p>
            <a:r>
              <a:rPr lang="da-DK" dirty="0"/>
              <a:t>How to </a:t>
            </a:r>
            <a:r>
              <a:rPr lang="da-DK" dirty="0" err="1"/>
              <a:t>select</a:t>
            </a:r>
            <a:r>
              <a:rPr lang="da-DK" dirty="0"/>
              <a:t> </a:t>
            </a:r>
            <a:br>
              <a:rPr lang="da-DK" dirty="0"/>
            </a:br>
            <a:r>
              <a:rPr lang="da-DK" dirty="0"/>
              <a:t>ENS filing types</a:t>
            </a:r>
          </a:p>
        </p:txBody>
      </p:sp>
      <p:sp>
        <p:nvSpPr>
          <p:cNvPr id="7" name="Undertitel 6">
            <a:extLst>
              <a:ext uri="{FF2B5EF4-FFF2-40B4-BE49-F238E27FC236}">
                <a16:creationId xmlns:a16="http://schemas.microsoft.com/office/drawing/2014/main" id="{EF32C8B3-7590-AB65-BB6E-2357F69CE167}"/>
              </a:ext>
            </a:extLst>
          </p:cNvPr>
          <p:cNvSpPr>
            <a:spLocks noGrp="1"/>
          </p:cNvSpPr>
          <p:nvPr>
            <p:ph type="subTitle" idx="1"/>
          </p:nvPr>
        </p:nvSpPr>
        <p:spPr/>
        <p:txBody>
          <a:bodyPr/>
          <a:lstStyle/>
          <a:p>
            <a:endParaRPr lang="da-DK"/>
          </a:p>
        </p:txBody>
      </p:sp>
      <p:sp>
        <p:nvSpPr>
          <p:cNvPr id="5" name="Pladsholder til slidenummer 4">
            <a:extLst>
              <a:ext uri="{FF2B5EF4-FFF2-40B4-BE49-F238E27FC236}">
                <a16:creationId xmlns:a16="http://schemas.microsoft.com/office/drawing/2014/main" id="{676317C8-9B4D-ADBE-D4DA-8EE32D239B27}"/>
              </a:ext>
            </a:extLst>
          </p:cNvPr>
          <p:cNvSpPr>
            <a:spLocks noGrp="1"/>
          </p:cNvSpPr>
          <p:nvPr>
            <p:ph type="sldNum" sz="quarter" idx="14"/>
          </p:nvPr>
        </p:nvSpPr>
        <p:spPr/>
        <p:txBody>
          <a:bodyPr/>
          <a:lstStyle/>
          <a:p>
            <a:fld id="{24C8C45C-947F-4981-8B3F-4F32E973C901}" type="slidenum">
              <a:rPr lang="da-DK" smtClean="0">
                <a:latin typeface="Academy Sans Office" panose="020B0503030000000000" pitchFamily="34" charset="0"/>
              </a:rPr>
              <a:pPr/>
              <a:t>13</a:t>
            </a:fld>
            <a:endParaRPr lang="da-DK">
              <a:latin typeface="Academy Sans Office" panose="020B0503030000000000" pitchFamily="34" charset="0"/>
            </a:endParaRPr>
          </a:p>
        </p:txBody>
      </p:sp>
    </p:spTree>
    <p:extLst>
      <p:ext uri="{BB962C8B-B14F-4D97-AF65-F5344CB8AC3E}">
        <p14:creationId xmlns:p14="http://schemas.microsoft.com/office/powerpoint/2010/main" val="1173990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63E7-E777-C46F-EDAD-FA804B6AE980}"/>
              </a:ext>
            </a:extLst>
          </p:cNvPr>
          <p:cNvSpPr>
            <a:spLocks noGrp="1"/>
          </p:cNvSpPr>
          <p:nvPr>
            <p:ph type="title"/>
          </p:nvPr>
        </p:nvSpPr>
        <p:spPr/>
        <p:txBody>
          <a:bodyPr>
            <a:normAutofit fontScale="90000"/>
          </a:bodyPr>
          <a:lstStyle/>
          <a:p>
            <a:r>
              <a:rPr lang="en-US" dirty="0"/>
              <a:t>How do I select ENS filing types for air cargo?</a:t>
            </a:r>
            <a:br>
              <a:rPr lang="en-US" dirty="0"/>
            </a:br>
            <a:endParaRPr lang="da-DK" dirty="0"/>
          </a:p>
        </p:txBody>
      </p:sp>
      <p:sp>
        <p:nvSpPr>
          <p:cNvPr id="4" name="Content Placeholder 3">
            <a:extLst>
              <a:ext uri="{FF2B5EF4-FFF2-40B4-BE49-F238E27FC236}">
                <a16:creationId xmlns:a16="http://schemas.microsoft.com/office/drawing/2014/main" id="{22F54DB6-F648-8D35-602F-78486EADDDB5}"/>
              </a:ext>
            </a:extLst>
          </p:cNvPr>
          <p:cNvSpPr>
            <a:spLocks noGrp="1"/>
          </p:cNvSpPr>
          <p:nvPr>
            <p:ph idx="1"/>
          </p:nvPr>
        </p:nvSpPr>
        <p:spPr/>
        <p:txBody>
          <a:bodyPr/>
          <a:lstStyle/>
          <a:p>
            <a:pPr>
              <a:lnSpc>
                <a:spcPct val="100000"/>
              </a:lnSpc>
              <a:spcAft>
                <a:spcPts val="600"/>
              </a:spcAft>
            </a:pPr>
            <a:r>
              <a:rPr lang="en-US" dirty="0"/>
              <a:t>What is your role - are you a carrier, freight forwarder, express courier or postal operator? Or more of these?</a:t>
            </a:r>
            <a:br>
              <a:rPr lang="en-US" dirty="0"/>
            </a:br>
            <a:endParaRPr lang="en-US" dirty="0"/>
          </a:p>
          <a:p>
            <a:pPr>
              <a:lnSpc>
                <a:spcPct val="100000"/>
              </a:lnSpc>
              <a:spcAft>
                <a:spcPts val="600"/>
              </a:spcAft>
            </a:pPr>
            <a:r>
              <a:rPr lang="en-US" dirty="0"/>
              <a:t>Which information do you have?</a:t>
            </a:r>
            <a:br>
              <a:rPr lang="en-US" dirty="0"/>
            </a:br>
            <a:endParaRPr lang="en-US" dirty="0"/>
          </a:p>
          <a:p>
            <a:pPr>
              <a:lnSpc>
                <a:spcPct val="100000"/>
              </a:lnSpc>
              <a:spcAft>
                <a:spcPts val="600"/>
              </a:spcAft>
            </a:pPr>
            <a:r>
              <a:rPr lang="en-US" dirty="0"/>
              <a:t>When is the information available to you?</a:t>
            </a:r>
            <a:br>
              <a:rPr lang="en-US" dirty="0"/>
            </a:br>
            <a:endParaRPr lang="en-US" dirty="0"/>
          </a:p>
          <a:p>
            <a:pPr>
              <a:lnSpc>
                <a:spcPct val="100000"/>
              </a:lnSpc>
              <a:spcAft>
                <a:spcPts val="600"/>
              </a:spcAft>
            </a:pPr>
            <a:r>
              <a:rPr lang="en-US" dirty="0"/>
              <a:t>Do you have MAWB when submitting PLACI?</a:t>
            </a:r>
            <a:br>
              <a:rPr lang="en-US" dirty="0"/>
            </a:br>
            <a:endParaRPr lang="en-US" dirty="0"/>
          </a:p>
          <a:p>
            <a:pPr>
              <a:lnSpc>
                <a:spcPct val="100000"/>
              </a:lnSpc>
              <a:spcAft>
                <a:spcPts val="600"/>
              </a:spcAft>
            </a:pPr>
            <a:r>
              <a:rPr lang="en-US" dirty="0"/>
              <a:t>What kind of transport contracts do you enter (direct, not direct)?</a:t>
            </a:r>
            <a:br>
              <a:rPr lang="en-US" dirty="0"/>
            </a:br>
            <a:endParaRPr lang="en-US" dirty="0"/>
          </a:p>
          <a:p>
            <a:pPr>
              <a:lnSpc>
                <a:spcPct val="100000"/>
              </a:lnSpc>
              <a:spcAft>
                <a:spcPts val="600"/>
              </a:spcAft>
            </a:pPr>
            <a:r>
              <a:rPr lang="en-US" dirty="0"/>
              <a:t>Which information will you share or not share with your </a:t>
            </a:r>
            <a:r>
              <a:rPr lang="en-GB" dirty="0"/>
              <a:t>collaborators</a:t>
            </a:r>
            <a:r>
              <a:rPr lang="en-US" dirty="0"/>
              <a:t>?</a:t>
            </a:r>
          </a:p>
          <a:p>
            <a:pPr marL="0" indent="0">
              <a:lnSpc>
                <a:spcPct val="100000"/>
              </a:lnSpc>
              <a:spcAft>
                <a:spcPts val="600"/>
              </a:spcAft>
              <a:buNone/>
            </a:pPr>
            <a:br>
              <a:rPr lang="da-DK" dirty="0"/>
            </a:br>
            <a:endParaRPr lang="da-DK" dirty="0"/>
          </a:p>
        </p:txBody>
      </p:sp>
      <p:sp>
        <p:nvSpPr>
          <p:cNvPr id="5" name="Slide Number Placeholder 4">
            <a:extLst>
              <a:ext uri="{FF2B5EF4-FFF2-40B4-BE49-F238E27FC236}">
                <a16:creationId xmlns:a16="http://schemas.microsoft.com/office/drawing/2014/main" id="{C01903B8-C091-B968-C8C6-6E90A7C6E9B3}"/>
              </a:ext>
            </a:extLst>
          </p:cNvPr>
          <p:cNvSpPr txBox="1">
            <a:spLocks/>
          </p:cNvSpPr>
          <p:nvPr/>
        </p:nvSpPr>
        <p:spPr>
          <a:xfrm>
            <a:off x="10099675" y="6414568"/>
            <a:ext cx="1550988" cy="165730"/>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mtClean="0">
                <a:solidFill>
                  <a:srgbClr val="14143C"/>
                </a:solidFill>
                <a:latin typeface="Arial"/>
              </a:rPr>
              <a:pPr/>
              <a:t>14</a:t>
            </a:fld>
            <a:endParaRPr lang="da-DK">
              <a:solidFill>
                <a:srgbClr val="14143C"/>
              </a:solidFill>
              <a:latin typeface="Arial"/>
            </a:endParaRPr>
          </a:p>
        </p:txBody>
      </p:sp>
      <p:pic>
        <p:nvPicPr>
          <p:cNvPr id="6" name="Billede 5" descr="Et billede, der indeholder tekst, luftfartøj&#10;&#10;Automatisk genereret beskrivelse">
            <a:extLst>
              <a:ext uri="{FF2B5EF4-FFF2-40B4-BE49-F238E27FC236}">
                <a16:creationId xmlns:a16="http://schemas.microsoft.com/office/drawing/2014/main" id="{5B89E8C8-9DB5-AC07-0868-3C7A29534AF9}"/>
              </a:ext>
            </a:extLst>
          </p:cNvPr>
          <p:cNvPicPr>
            <a:picLocks noChangeAspect="1"/>
          </p:cNvPicPr>
          <p:nvPr/>
        </p:nvPicPr>
        <p:blipFill rotWithShape="1">
          <a:blip r:embed="rId3">
            <a:extLst>
              <a:ext uri="{28A0092B-C50C-407E-A947-70E740481C1C}">
                <a14:useLocalDpi xmlns:a14="http://schemas.microsoft.com/office/drawing/2010/main" val="0"/>
              </a:ext>
            </a:extLst>
          </a:blip>
          <a:srcRect l="16787" t="36052" r="16762" b="37174"/>
          <a:stretch/>
        </p:blipFill>
        <p:spPr>
          <a:xfrm>
            <a:off x="6979285" y="2010069"/>
            <a:ext cx="4629970" cy="1865410"/>
          </a:xfrm>
          <a:prstGeom prst="rect">
            <a:avLst/>
          </a:prstGeom>
        </p:spPr>
      </p:pic>
    </p:spTree>
    <p:extLst>
      <p:ext uri="{BB962C8B-B14F-4D97-AF65-F5344CB8AC3E}">
        <p14:creationId xmlns:p14="http://schemas.microsoft.com/office/powerpoint/2010/main" val="3535465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Rektangel 307">
            <a:extLst>
              <a:ext uri="{FF2B5EF4-FFF2-40B4-BE49-F238E27FC236}">
                <a16:creationId xmlns:a16="http://schemas.microsoft.com/office/drawing/2014/main" id="{32119BCB-951F-9609-43F3-A4DFF4A16DDF}"/>
              </a:ext>
            </a:extLst>
          </p:cNvPr>
          <p:cNvSpPr/>
          <p:nvPr/>
        </p:nvSpPr>
        <p:spPr>
          <a:xfrm>
            <a:off x="10332828" y="1165162"/>
            <a:ext cx="1366239" cy="20262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dirty="0" err="1"/>
          </a:p>
        </p:txBody>
      </p:sp>
      <p:sp>
        <p:nvSpPr>
          <p:cNvPr id="2" name="Titel 1">
            <a:extLst>
              <a:ext uri="{FF2B5EF4-FFF2-40B4-BE49-F238E27FC236}">
                <a16:creationId xmlns:a16="http://schemas.microsoft.com/office/drawing/2014/main" id="{97CD2BE1-08C4-F7A0-DE37-DD94BE213F9B}"/>
              </a:ext>
            </a:extLst>
          </p:cNvPr>
          <p:cNvSpPr>
            <a:spLocks noGrp="1"/>
          </p:cNvSpPr>
          <p:nvPr>
            <p:ph type="title"/>
          </p:nvPr>
        </p:nvSpPr>
        <p:spPr>
          <a:xfrm>
            <a:off x="411993" y="532763"/>
            <a:ext cx="4222783" cy="436164"/>
          </a:xfrm>
          <a:ln>
            <a:noFill/>
          </a:ln>
        </p:spPr>
        <p:txBody>
          <a:bodyPr>
            <a:normAutofit fontScale="90000"/>
          </a:bodyPr>
          <a:lstStyle/>
          <a:p>
            <a:r>
              <a:rPr lang="en-GB" sz="2800" b="1" noProof="0" dirty="0">
                <a:solidFill>
                  <a:srgbClr val="14143C"/>
                </a:solidFill>
              </a:rPr>
              <a:t>Example: Transport by air</a:t>
            </a:r>
            <a:br>
              <a:rPr lang="en-GB" sz="900" b="1" noProof="0" dirty="0">
                <a:solidFill>
                  <a:srgbClr val="14143C"/>
                </a:solidFill>
              </a:rPr>
            </a:br>
            <a:r>
              <a:rPr lang="en-GB" sz="900" b="1" dirty="0">
                <a:solidFill>
                  <a:srgbClr val="14143C"/>
                </a:solidFill>
              </a:rPr>
              <a:t> </a:t>
            </a:r>
            <a:br>
              <a:rPr lang="en-GB" sz="900" b="1" noProof="0" dirty="0">
                <a:solidFill>
                  <a:srgbClr val="14143C"/>
                </a:solidFill>
              </a:rPr>
            </a:br>
            <a:endParaRPr lang="en-GB" sz="900" dirty="0">
              <a:solidFill>
                <a:srgbClr val="14143C"/>
              </a:solidFill>
            </a:endParaRPr>
          </a:p>
        </p:txBody>
      </p:sp>
      <p:sp>
        <p:nvSpPr>
          <p:cNvPr id="4" name="Pladsholder til slidenummer 3">
            <a:extLst>
              <a:ext uri="{FF2B5EF4-FFF2-40B4-BE49-F238E27FC236}">
                <a16:creationId xmlns:a16="http://schemas.microsoft.com/office/drawing/2014/main" id="{64C13FF4-3F60-F884-950E-6ABCD0FE8730}"/>
              </a:ext>
            </a:extLst>
          </p:cNvPr>
          <p:cNvSpPr>
            <a:spLocks noGrp="1"/>
          </p:cNvSpPr>
          <p:nvPr>
            <p:ph type="sldNum" sz="quarter" idx="13"/>
          </p:nvPr>
        </p:nvSpPr>
        <p:spPr>
          <a:ln>
            <a:noFill/>
          </a:ln>
        </p:spPr>
        <p:txBody>
          <a:bodyPr/>
          <a:lstStyle/>
          <a:p>
            <a:fld id="{24C8C45C-947F-4981-8B3F-4F32E973C901}" type="slidenum">
              <a:rPr lang="en-GB" smtClean="0">
                <a:latin typeface="Academy Sans Office" panose="020B0503030000000000" pitchFamily="34" charset="0"/>
              </a:rPr>
              <a:pPr/>
              <a:t>15</a:t>
            </a:fld>
            <a:endParaRPr lang="en-GB">
              <a:latin typeface="Academy Sans Office" panose="020B0503030000000000" pitchFamily="34" charset="0"/>
            </a:endParaRPr>
          </a:p>
        </p:txBody>
      </p:sp>
      <p:grpSp>
        <p:nvGrpSpPr>
          <p:cNvPr id="293" name="Gruppe 292">
            <a:extLst>
              <a:ext uri="{FF2B5EF4-FFF2-40B4-BE49-F238E27FC236}">
                <a16:creationId xmlns:a16="http://schemas.microsoft.com/office/drawing/2014/main" id="{FA256036-F14A-CEDB-7039-4F11BCE4E46A}"/>
              </a:ext>
            </a:extLst>
          </p:cNvPr>
          <p:cNvGrpSpPr/>
          <p:nvPr/>
        </p:nvGrpSpPr>
        <p:grpSpPr>
          <a:xfrm>
            <a:off x="10114174" y="1238862"/>
            <a:ext cx="1783578" cy="2130803"/>
            <a:chOff x="575527" y="4690992"/>
            <a:chExt cx="1783578" cy="2130803"/>
          </a:xfrm>
        </p:grpSpPr>
        <p:sp>
          <p:nvSpPr>
            <p:cNvPr id="39" name="Rectangle 45">
              <a:extLst>
                <a:ext uri="{FF2B5EF4-FFF2-40B4-BE49-F238E27FC236}">
                  <a16:creationId xmlns:a16="http://schemas.microsoft.com/office/drawing/2014/main" id="{20626A00-34E0-F1F8-65B3-092873993FEF}"/>
                </a:ext>
              </a:extLst>
            </p:cNvPr>
            <p:cNvSpPr/>
            <p:nvPr/>
          </p:nvSpPr>
          <p:spPr>
            <a:xfrm>
              <a:off x="987653" y="6096683"/>
              <a:ext cx="975360" cy="252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a:solidFill>
                    <a:schemeClr val="bg1"/>
                  </a:solidFill>
                </a:rPr>
                <a:t>F42</a:t>
              </a:r>
            </a:p>
          </p:txBody>
        </p:sp>
        <p:sp>
          <p:nvSpPr>
            <p:cNvPr id="61" name="Tekstfelt 60">
              <a:extLst>
                <a:ext uri="{FF2B5EF4-FFF2-40B4-BE49-F238E27FC236}">
                  <a16:creationId xmlns:a16="http://schemas.microsoft.com/office/drawing/2014/main" id="{2393E3D6-6C4B-A7C1-CB23-2E1478CB1337}"/>
                </a:ext>
              </a:extLst>
            </p:cNvPr>
            <p:cNvSpPr txBox="1"/>
            <p:nvPr/>
          </p:nvSpPr>
          <p:spPr>
            <a:xfrm>
              <a:off x="1245362" y="5909512"/>
              <a:ext cx="459938" cy="139462"/>
            </a:xfrm>
            <a:prstGeom prst="rect">
              <a:avLst/>
            </a:prstGeom>
            <a:noFill/>
          </p:spPr>
          <p:txBody>
            <a:bodyPr wrap="square" lIns="0" tIns="0" rIns="0" bIns="0" rtlCol="0">
              <a:spAutoFit/>
            </a:bodyPr>
            <a:lstStyle/>
            <a:p>
              <a:pPr algn="ctr">
                <a:lnSpc>
                  <a:spcPct val="111000"/>
                </a:lnSpc>
              </a:pPr>
              <a:r>
                <a:rPr lang="en-GB" sz="900" b="1" dirty="0">
                  <a:solidFill>
                    <a:srgbClr val="14143C"/>
                  </a:solidFill>
                </a:rPr>
                <a:t>+</a:t>
              </a:r>
            </a:p>
          </p:txBody>
        </p:sp>
        <p:sp>
          <p:nvSpPr>
            <p:cNvPr id="120" name="Rectangle 45">
              <a:extLst>
                <a:ext uri="{FF2B5EF4-FFF2-40B4-BE49-F238E27FC236}">
                  <a16:creationId xmlns:a16="http://schemas.microsoft.com/office/drawing/2014/main" id="{D2D9C61A-103E-BA81-C409-222E2E6762DB}"/>
                </a:ext>
              </a:extLst>
            </p:cNvPr>
            <p:cNvSpPr/>
            <p:nvPr/>
          </p:nvSpPr>
          <p:spPr>
            <a:xfrm>
              <a:off x="970214" y="5090965"/>
              <a:ext cx="975360" cy="252000"/>
            </a:xfrm>
            <a:prstGeom prst="rect">
              <a:avLst/>
            </a:prstGeom>
            <a:solidFill>
              <a:srgbClr val="2E9CD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a:solidFill>
                    <a:schemeClr val="bg1"/>
                  </a:solidFill>
                </a:rPr>
                <a:t>F43</a:t>
              </a:r>
            </a:p>
          </p:txBody>
        </p:sp>
        <p:sp>
          <p:nvSpPr>
            <p:cNvPr id="121" name="Rectangle 45">
              <a:extLst>
                <a:ext uri="{FF2B5EF4-FFF2-40B4-BE49-F238E27FC236}">
                  <a16:creationId xmlns:a16="http://schemas.microsoft.com/office/drawing/2014/main" id="{017A250B-6558-4CB8-47D5-3A8AA81A50DF}"/>
                </a:ext>
              </a:extLst>
            </p:cNvPr>
            <p:cNvSpPr/>
            <p:nvPr/>
          </p:nvSpPr>
          <p:spPr>
            <a:xfrm>
              <a:off x="970214" y="5575443"/>
              <a:ext cx="975360" cy="252000"/>
            </a:xfrm>
            <a:prstGeom prst="rect">
              <a:avLst/>
            </a:prstGeom>
            <a:solidFill>
              <a:srgbClr val="2E9CD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a:solidFill>
                    <a:schemeClr val="bg1"/>
                  </a:solidFill>
                </a:rPr>
                <a:t>F44</a:t>
              </a:r>
            </a:p>
          </p:txBody>
        </p:sp>
        <p:sp>
          <p:nvSpPr>
            <p:cNvPr id="122" name="Tekstfelt 121">
              <a:extLst>
                <a:ext uri="{FF2B5EF4-FFF2-40B4-BE49-F238E27FC236}">
                  <a16:creationId xmlns:a16="http://schemas.microsoft.com/office/drawing/2014/main" id="{8F1EC39E-93F7-DA1D-6727-667C2664D013}"/>
                </a:ext>
              </a:extLst>
            </p:cNvPr>
            <p:cNvSpPr txBox="1"/>
            <p:nvPr/>
          </p:nvSpPr>
          <p:spPr>
            <a:xfrm>
              <a:off x="1227925" y="5390160"/>
              <a:ext cx="459938" cy="139462"/>
            </a:xfrm>
            <a:prstGeom prst="rect">
              <a:avLst/>
            </a:prstGeom>
            <a:noFill/>
          </p:spPr>
          <p:txBody>
            <a:bodyPr wrap="square" lIns="0" tIns="0" rIns="0" bIns="0" rtlCol="0">
              <a:spAutoFit/>
            </a:bodyPr>
            <a:lstStyle/>
            <a:p>
              <a:pPr algn="ctr">
                <a:lnSpc>
                  <a:spcPct val="111000"/>
                </a:lnSpc>
              </a:pPr>
              <a:r>
                <a:rPr lang="en-GB" sz="900" b="1" dirty="0">
                  <a:solidFill>
                    <a:srgbClr val="14143C"/>
                  </a:solidFill>
                </a:rPr>
                <a:t>+</a:t>
              </a:r>
            </a:p>
          </p:txBody>
        </p:sp>
        <p:sp>
          <p:nvSpPr>
            <p:cNvPr id="250" name="Tekstfelt 249">
              <a:extLst>
                <a:ext uri="{FF2B5EF4-FFF2-40B4-BE49-F238E27FC236}">
                  <a16:creationId xmlns:a16="http://schemas.microsoft.com/office/drawing/2014/main" id="{D41BB0FE-43FD-9853-5B0D-671C050F0C69}"/>
                </a:ext>
              </a:extLst>
            </p:cNvPr>
            <p:cNvSpPr txBox="1"/>
            <p:nvPr/>
          </p:nvSpPr>
          <p:spPr>
            <a:xfrm>
              <a:off x="1014039" y="4780451"/>
              <a:ext cx="948978" cy="139462"/>
            </a:xfrm>
            <a:prstGeom prst="rect">
              <a:avLst/>
            </a:prstGeom>
            <a:noFill/>
            <a:ln>
              <a:noFill/>
            </a:ln>
          </p:spPr>
          <p:txBody>
            <a:bodyPr wrap="none" lIns="0" tIns="0" rIns="0" bIns="0" rtlCol="0">
              <a:spAutoFit/>
            </a:bodyPr>
            <a:lstStyle/>
            <a:p>
              <a:pPr algn="ctr">
                <a:lnSpc>
                  <a:spcPct val="111000"/>
                </a:lnSpc>
              </a:pPr>
              <a:r>
                <a:rPr lang="en-GB" sz="900" b="1" noProof="0" dirty="0"/>
                <a:t>Postal shipments</a:t>
              </a:r>
            </a:p>
          </p:txBody>
        </p:sp>
        <p:sp>
          <p:nvSpPr>
            <p:cNvPr id="292" name="Rektangel 291">
              <a:extLst>
                <a:ext uri="{FF2B5EF4-FFF2-40B4-BE49-F238E27FC236}">
                  <a16:creationId xmlns:a16="http://schemas.microsoft.com/office/drawing/2014/main" id="{5B5674ED-A6DA-CEE5-9B6E-2FC62E504469}"/>
                </a:ext>
              </a:extLst>
            </p:cNvPr>
            <p:cNvSpPr/>
            <p:nvPr/>
          </p:nvSpPr>
          <p:spPr>
            <a:xfrm>
              <a:off x="575527" y="4690992"/>
              <a:ext cx="1783578" cy="213080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grpSp>
      <p:grpSp>
        <p:nvGrpSpPr>
          <p:cNvPr id="296" name="Gruppe 295">
            <a:extLst>
              <a:ext uri="{FF2B5EF4-FFF2-40B4-BE49-F238E27FC236}">
                <a16:creationId xmlns:a16="http://schemas.microsoft.com/office/drawing/2014/main" id="{26171280-2CDB-B8A0-5356-D9FFFCEE4AFA}"/>
              </a:ext>
            </a:extLst>
          </p:cNvPr>
          <p:cNvGrpSpPr/>
          <p:nvPr/>
        </p:nvGrpSpPr>
        <p:grpSpPr>
          <a:xfrm>
            <a:off x="338803" y="4246917"/>
            <a:ext cx="2373993" cy="1611499"/>
            <a:chOff x="829710" y="5113968"/>
            <a:chExt cx="2373993" cy="1611499"/>
          </a:xfrm>
        </p:grpSpPr>
        <p:grpSp>
          <p:nvGrpSpPr>
            <p:cNvPr id="128" name="Gruppe 127">
              <a:extLst>
                <a:ext uri="{FF2B5EF4-FFF2-40B4-BE49-F238E27FC236}">
                  <a16:creationId xmlns:a16="http://schemas.microsoft.com/office/drawing/2014/main" id="{4DF7B5C0-AEBE-BC56-F01F-B2BDF4007581}"/>
                </a:ext>
              </a:extLst>
            </p:cNvPr>
            <p:cNvGrpSpPr/>
            <p:nvPr/>
          </p:nvGrpSpPr>
          <p:grpSpPr>
            <a:xfrm>
              <a:off x="829710" y="5113968"/>
              <a:ext cx="2373993" cy="1328488"/>
              <a:chOff x="-1108994" y="2019372"/>
              <a:chExt cx="2373993" cy="1328488"/>
            </a:xfrm>
          </p:grpSpPr>
          <p:grpSp>
            <p:nvGrpSpPr>
              <p:cNvPr id="108" name="Gruppe 107">
                <a:extLst>
                  <a:ext uri="{FF2B5EF4-FFF2-40B4-BE49-F238E27FC236}">
                    <a16:creationId xmlns:a16="http://schemas.microsoft.com/office/drawing/2014/main" id="{C6958FFC-33F7-1BA5-CE03-39C1186AD49B}"/>
                  </a:ext>
                </a:extLst>
              </p:cNvPr>
              <p:cNvGrpSpPr/>
              <p:nvPr/>
            </p:nvGrpSpPr>
            <p:grpSpPr>
              <a:xfrm>
                <a:off x="-1108994" y="2019372"/>
                <a:ext cx="2283875" cy="1296041"/>
                <a:chOff x="4433322" y="5285907"/>
                <a:chExt cx="2283875" cy="1296041"/>
              </a:xfrm>
            </p:grpSpPr>
            <p:sp>
              <p:nvSpPr>
                <p:cNvPr id="80" name="Rectangle 64">
                  <a:extLst>
                    <a:ext uri="{FF2B5EF4-FFF2-40B4-BE49-F238E27FC236}">
                      <a16:creationId xmlns:a16="http://schemas.microsoft.com/office/drawing/2014/main" id="{0848097B-4365-4F4F-DDD3-17C7E053CC2F}"/>
                    </a:ext>
                  </a:extLst>
                </p:cNvPr>
                <p:cNvSpPr/>
                <p:nvPr/>
              </p:nvSpPr>
              <p:spPr>
                <a:xfrm>
                  <a:off x="4537014" y="5565100"/>
                  <a:ext cx="180000" cy="18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solidFill>
                      <a:schemeClr val="tx1"/>
                    </a:solidFill>
                  </a:endParaRPr>
                </a:p>
              </p:txBody>
            </p:sp>
            <p:sp>
              <p:nvSpPr>
                <p:cNvPr id="81" name="Rectangle 64">
                  <a:extLst>
                    <a:ext uri="{FF2B5EF4-FFF2-40B4-BE49-F238E27FC236}">
                      <a16:creationId xmlns:a16="http://schemas.microsoft.com/office/drawing/2014/main" id="{2813D5B2-888B-0659-C1B7-E97147678CA6}"/>
                    </a:ext>
                  </a:extLst>
                </p:cNvPr>
                <p:cNvSpPr/>
                <p:nvPr/>
              </p:nvSpPr>
              <p:spPr>
                <a:xfrm>
                  <a:off x="4736793" y="5529927"/>
                  <a:ext cx="1824077"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en-GB" sz="900" noProof="0" dirty="0">
                      <a:solidFill>
                        <a:schemeClr val="tx1"/>
                      </a:solidFill>
                    </a:rPr>
                    <a:t>Carrier</a:t>
                  </a:r>
                </a:p>
              </p:txBody>
            </p:sp>
            <p:sp>
              <p:nvSpPr>
                <p:cNvPr id="82" name="Rectangle 64">
                  <a:extLst>
                    <a:ext uri="{FF2B5EF4-FFF2-40B4-BE49-F238E27FC236}">
                      <a16:creationId xmlns:a16="http://schemas.microsoft.com/office/drawing/2014/main" id="{B77ACC19-6CD9-4CE2-0AC8-D5263E88BE70}"/>
                    </a:ext>
                  </a:extLst>
                </p:cNvPr>
                <p:cNvSpPr/>
                <p:nvPr/>
              </p:nvSpPr>
              <p:spPr>
                <a:xfrm>
                  <a:off x="4537014" y="5822054"/>
                  <a:ext cx="180000" cy="180000"/>
                </a:xfrm>
                <a:prstGeom prst="rect">
                  <a:avLst/>
                </a:prstGeom>
                <a:solidFill>
                  <a:srgbClr val="14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solidFill>
                      <a:schemeClr val="tx1"/>
                    </a:solidFill>
                  </a:endParaRPr>
                </a:p>
              </p:txBody>
            </p:sp>
            <p:sp>
              <p:nvSpPr>
                <p:cNvPr id="83" name="Rectangle 64">
                  <a:extLst>
                    <a:ext uri="{FF2B5EF4-FFF2-40B4-BE49-F238E27FC236}">
                      <a16:creationId xmlns:a16="http://schemas.microsoft.com/office/drawing/2014/main" id="{607B8610-E4A2-0200-8B17-C86A3E07766F}"/>
                    </a:ext>
                  </a:extLst>
                </p:cNvPr>
                <p:cNvSpPr/>
                <p:nvPr/>
              </p:nvSpPr>
              <p:spPr>
                <a:xfrm>
                  <a:off x="4736793" y="5782193"/>
                  <a:ext cx="1824077"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en-GB" sz="900" dirty="0">
                      <a:solidFill>
                        <a:schemeClr val="tx1"/>
                      </a:solidFill>
                    </a:rPr>
                    <a:t>Freight forwarder</a:t>
                  </a:r>
                  <a:endParaRPr lang="en-GB" sz="900" noProof="0" dirty="0">
                    <a:solidFill>
                      <a:schemeClr val="tx1"/>
                    </a:solidFill>
                  </a:endParaRPr>
                </a:p>
              </p:txBody>
            </p:sp>
            <p:sp>
              <p:nvSpPr>
                <p:cNvPr id="85" name="Rectangle 64">
                  <a:extLst>
                    <a:ext uri="{FF2B5EF4-FFF2-40B4-BE49-F238E27FC236}">
                      <a16:creationId xmlns:a16="http://schemas.microsoft.com/office/drawing/2014/main" id="{F62C526D-93DC-A095-2982-DDBF9D53AAE6}"/>
                    </a:ext>
                  </a:extLst>
                </p:cNvPr>
                <p:cNvSpPr/>
                <p:nvPr/>
              </p:nvSpPr>
              <p:spPr>
                <a:xfrm>
                  <a:off x="4736793" y="6072161"/>
                  <a:ext cx="1980404"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en-GB" sz="900" dirty="0">
                      <a:solidFill>
                        <a:schemeClr val="tx1"/>
                      </a:solidFill>
                    </a:rPr>
                    <a:t>Carrier submits pre-load</a:t>
                  </a:r>
                </a:p>
              </p:txBody>
            </p:sp>
            <p:sp>
              <p:nvSpPr>
                <p:cNvPr id="86" name="Rectangle 64">
                  <a:extLst>
                    <a:ext uri="{FF2B5EF4-FFF2-40B4-BE49-F238E27FC236}">
                      <a16:creationId xmlns:a16="http://schemas.microsoft.com/office/drawing/2014/main" id="{5CB2615D-C064-7E28-305D-9EA32403B240}"/>
                    </a:ext>
                  </a:extLst>
                </p:cNvPr>
                <p:cNvSpPr/>
                <p:nvPr/>
              </p:nvSpPr>
              <p:spPr>
                <a:xfrm>
                  <a:off x="4433322" y="5285907"/>
                  <a:ext cx="2207134" cy="267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en-GB" sz="900" b="1" noProof="0" dirty="0">
                      <a:solidFill>
                        <a:schemeClr val="tx1"/>
                      </a:solidFill>
                    </a:rPr>
                    <a:t>Who Submits</a:t>
                  </a:r>
                </a:p>
              </p:txBody>
            </p:sp>
            <p:sp>
              <p:nvSpPr>
                <p:cNvPr id="87" name="Rectangle 64">
                  <a:extLst>
                    <a:ext uri="{FF2B5EF4-FFF2-40B4-BE49-F238E27FC236}">
                      <a16:creationId xmlns:a16="http://schemas.microsoft.com/office/drawing/2014/main" id="{97E53DE9-B545-9639-FA2E-864453A522E5}"/>
                    </a:ext>
                  </a:extLst>
                </p:cNvPr>
                <p:cNvSpPr/>
                <p:nvPr/>
              </p:nvSpPr>
              <p:spPr>
                <a:xfrm>
                  <a:off x="4537014" y="6107287"/>
                  <a:ext cx="180000" cy="180000"/>
                </a:xfrm>
                <a:prstGeom prst="rect">
                  <a:avLst/>
                </a:prstGeom>
                <a:solidFill>
                  <a:srgbClr val="72728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solidFill>
                      <a:schemeClr val="tx1"/>
                    </a:solidFill>
                  </a:endParaRPr>
                </a:p>
              </p:txBody>
            </p:sp>
            <p:sp>
              <p:nvSpPr>
                <p:cNvPr id="88" name="Rectangle 64">
                  <a:extLst>
                    <a:ext uri="{FF2B5EF4-FFF2-40B4-BE49-F238E27FC236}">
                      <a16:creationId xmlns:a16="http://schemas.microsoft.com/office/drawing/2014/main" id="{6C00E2F7-627C-ECDB-CF78-6A41FB37EDDD}"/>
                    </a:ext>
                  </a:extLst>
                </p:cNvPr>
                <p:cNvSpPr/>
                <p:nvPr/>
              </p:nvSpPr>
              <p:spPr>
                <a:xfrm>
                  <a:off x="4537014" y="6401948"/>
                  <a:ext cx="180000" cy="180000"/>
                </a:xfrm>
                <a:prstGeom prst="rect">
                  <a:avLst/>
                </a:prstGeom>
                <a:solidFill>
                  <a:srgbClr val="14143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solidFill>
                      <a:schemeClr val="tx1"/>
                    </a:solidFill>
                  </a:endParaRPr>
                </a:p>
              </p:txBody>
            </p:sp>
          </p:grpSp>
          <p:sp>
            <p:nvSpPr>
              <p:cNvPr id="89" name="Rectangle 64">
                <a:extLst>
                  <a:ext uri="{FF2B5EF4-FFF2-40B4-BE49-F238E27FC236}">
                    <a16:creationId xmlns:a16="http://schemas.microsoft.com/office/drawing/2014/main" id="{845CD0E7-DC41-7FF1-9980-7F3678573E18}"/>
                  </a:ext>
                </a:extLst>
              </p:cNvPr>
              <p:cNvSpPr/>
              <p:nvPr/>
            </p:nvSpPr>
            <p:spPr>
              <a:xfrm>
                <a:off x="-805523" y="3097265"/>
                <a:ext cx="2070522" cy="250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en-GB" sz="900" dirty="0">
                    <a:solidFill>
                      <a:schemeClr val="tx1"/>
                    </a:solidFill>
                  </a:rPr>
                  <a:t>Freight forwarder submits pre-load</a:t>
                </a:r>
              </a:p>
            </p:txBody>
          </p:sp>
        </p:grpSp>
        <p:sp>
          <p:nvSpPr>
            <p:cNvPr id="294" name="Rectangle 64">
              <a:extLst>
                <a:ext uri="{FF2B5EF4-FFF2-40B4-BE49-F238E27FC236}">
                  <a16:creationId xmlns:a16="http://schemas.microsoft.com/office/drawing/2014/main" id="{443A9662-40E3-52C7-50A8-C7602B5BA9F8}"/>
                </a:ext>
              </a:extLst>
            </p:cNvPr>
            <p:cNvSpPr/>
            <p:nvPr/>
          </p:nvSpPr>
          <p:spPr>
            <a:xfrm>
              <a:off x="933402" y="6508636"/>
              <a:ext cx="180000" cy="180000"/>
            </a:xfrm>
            <a:prstGeom prst="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solidFill>
                  <a:schemeClr val="tx1"/>
                </a:solidFill>
              </a:endParaRPr>
            </a:p>
          </p:txBody>
        </p:sp>
        <p:sp>
          <p:nvSpPr>
            <p:cNvPr id="295" name="Rectangle 64">
              <a:extLst>
                <a:ext uri="{FF2B5EF4-FFF2-40B4-BE49-F238E27FC236}">
                  <a16:creationId xmlns:a16="http://schemas.microsoft.com/office/drawing/2014/main" id="{626D7D8D-52B4-94D4-22C1-6093AAC1D19F}"/>
                </a:ext>
              </a:extLst>
            </p:cNvPr>
            <p:cNvSpPr/>
            <p:nvPr/>
          </p:nvSpPr>
          <p:spPr>
            <a:xfrm>
              <a:off x="1133181" y="6473466"/>
              <a:ext cx="1424524" cy="252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en-GB" sz="900" dirty="0">
                  <a:solidFill>
                    <a:schemeClr val="tx1"/>
                  </a:solidFill>
                </a:rPr>
                <a:t>Postal operator</a:t>
              </a:r>
              <a:endParaRPr lang="en-GB" sz="900" noProof="0" dirty="0">
                <a:solidFill>
                  <a:schemeClr val="tx1"/>
                </a:solidFill>
              </a:endParaRPr>
            </a:p>
          </p:txBody>
        </p:sp>
      </p:grpSp>
      <p:sp>
        <p:nvSpPr>
          <p:cNvPr id="5" name="Rectangle 64">
            <a:extLst>
              <a:ext uri="{FF2B5EF4-FFF2-40B4-BE49-F238E27FC236}">
                <a16:creationId xmlns:a16="http://schemas.microsoft.com/office/drawing/2014/main" id="{F1849229-EBD7-9DFD-000F-8687EBDEEA50}"/>
              </a:ext>
            </a:extLst>
          </p:cNvPr>
          <p:cNvSpPr/>
          <p:nvPr/>
        </p:nvSpPr>
        <p:spPr>
          <a:xfrm>
            <a:off x="827887" y="6305803"/>
            <a:ext cx="6623285" cy="359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en-GB" sz="900" dirty="0">
                <a:solidFill>
                  <a:schemeClr val="tx1"/>
                </a:solidFill>
              </a:rPr>
              <a:t>The Scenario numbers refer to the scenarios described on slide 8, ”Combinations of ENS filing types – Air ”.</a:t>
            </a:r>
          </a:p>
        </p:txBody>
      </p:sp>
      <p:sp>
        <p:nvSpPr>
          <p:cNvPr id="11" name="Rectangle 8">
            <a:extLst>
              <a:ext uri="{FF2B5EF4-FFF2-40B4-BE49-F238E27FC236}">
                <a16:creationId xmlns:a16="http://schemas.microsoft.com/office/drawing/2014/main" id="{CF19C6EC-20BA-CE83-D278-BFB9C641C18E}"/>
              </a:ext>
            </a:extLst>
          </p:cNvPr>
          <p:cNvSpPr/>
          <p:nvPr/>
        </p:nvSpPr>
        <p:spPr>
          <a:xfrm>
            <a:off x="3261052" y="1234006"/>
            <a:ext cx="1569720" cy="25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noProof="0" dirty="0">
                <a:solidFill>
                  <a:srgbClr val="14143C"/>
                </a:solidFill>
              </a:rPr>
              <a:t>Direct shipping?</a:t>
            </a:r>
          </a:p>
        </p:txBody>
      </p:sp>
      <p:grpSp>
        <p:nvGrpSpPr>
          <p:cNvPr id="133" name="Gruppe 132">
            <a:extLst>
              <a:ext uri="{FF2B5EF4-FFF2-40B4-BE49-F238E27FC236}">
                <a16:creationId xmlns:a16="http://schemas.microsoft.com/office/drawing/2014/main" id="{20072BFC-83FF-099B-16E4-05A3B33266E5}"/>
              </a:ext>
            </a:extLst>
          </p:cNvPr>
          <p:cNvGrpSpPr/>
          <p:nvPr/>
        </p:nvGrpSpPr>
        <p:grpSpPr>
          <a:xfrm>
            <a:off x="3251218" y="1436765"/>
            <a:ext cx="360001" cy="454070"/>
            <a:chOff x="5355103" y="1269743"/>
            <a:chExt cx="360001" cy="454070"/>
          </a:xfrm>
        </p:grpSpPr>
        <p:cxnSp>
          <p:nvCxnSpPr>
            <p:cNvPr id="13" name="Lige forbindelse 12">
              <a:extLst>
                <a:ext uri="{FF2B5EF4-FFF2-40B4-BE49-F238E27FC236}">
                  <a16:creationId xmlns:a16="http://schemas.microsoft.com/office/drawing/2014/main" id="{252113DF-7E2B-517D-0B0E-D8D6777B465A}"/>
                </a:ext>
              </a:extLst>
            </p:cNvPr>
            <p:cNvCxnSpPr>
              <a:cxnSpLocks/>
            </p:cNvCxnSpPr>
            <p:nvPr/>
          </p:nvCxnSpPr>
          <p:spPr>
            <a:xfrm>
              <a:off x="5541300" y="1269743"/>
              <a:ext cx="0" cy="454070"/>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15" name="Gruppe 14">
              <a:extLst>
                <a:ext uri="{FF2B5EF4-FFF2-40B4-BE49-F238E27FC236}">
                  <a16:creationId xmlns:a16="http://schemas.microsoft.com/office/drawing/2014/main" id="{1E63093E-E031-62BF-4B64-181EBE23207A}"/>
                </a:ext>
              </a:extLst>
            </p:cNvPr>
            <p:cNvGrpSpPr/>
            <p:nvPr/>
          </p:nvGrpSpPr>
          <p:grpSpPr>
            <a:xfrm>
              <a:off x="5355103" y="1380027"/>
              <a:ext cx="360001" cy="180000"/>
              <a:chOff x="7101605" y="1231132"/>
              <a:chExt cx="384048" cy="328527"/>
            </a:xfrm>
          </p:grpSpPr>
          <p:sp>
            <p:nvSpPr>
              <p:cNvPr id="34" name="Ellipse 33">
                <a:extLst>
                  <a:ext uri="{FF2B5EF4-FFF2-40B4-BE49-F238E27FC236}">
                    <a16:creationId xmlns:a16="http://schemas.microsoft.com/office/drawing/2014/main" id="{ADFB1935-22B1-32B0-2C06-DACA7113F213}"/>
                  </a:ext>
                </a:extLst>
              </p:cNvPr>
              <p:cNvSpPr/>
              <p:nvPr/>
            </p:nvSpPr>
            <p:spPr>
              <a:xfrm>
                <a:off x="7129719" y="1231132"/>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35" name="TextBox 24">
                <a:extLst>
                  <a:ext uri="{FF2B5EF4-FFF2-40B4-BE49-F238E27FC236}">
                    <a16:creationId xmlns:a16="http://schemas.microsoft.com/office/drawing/2014/main" id="{FB05D598-FA14-8713-1450-C595698EAA84}"/>
                  </a:ext>
                </a:extLst>
              </p:cNvPr>
              <p:cNvSpPr txBox="1"/>
              <p:nvPr/>
            </p:nvSpPr>
            <p:spPr>
              <a:xfrm>
                <a:off x="7101605" y="1256388"/>
                <a:ext cx="384048" cy="254539"/>
              </a:xfrm>
              <a:prstGeom prst="rect">
                <a:avLst/>
              </a:prstGeom>
              <a:noFill/>
              <a:ln>
                <a:noFill/>
              </a:ln>
            </p:spPr>
            <p:txBody>
              <a:bodyPr wrap="square" lIns="0" tIns="0" rIns="0" bIns="0" rtlCol="0">
                <a:spAutoFit/>
              </a:bodyPr>
              <a:lstStyle/>
              <a:p>
                <a:pPr algn="ctr">
                  <a:lnSpc>
                    <a:spcPct val="111000"/>
                  </a:lnSpc>
                </a:pPr>
                <a:r>
                  <a:rPr lang="en-GB" sz="900" b="1" dirty="0">
                    <a:solidFill>
                      <a:srgbClr val="14143C"/>
                    </a:solidFill>
                  </a:rPr>
                  <a:t>YES</a:t>
                </a:r>
              </a:p>
            </p:txBody>
          </p:sp>
        </p:grpSp>
      </p:grpSp>
      <p:grpSp>
        <p:nvGrpSpPr>
          <p:cNvPr id="132" name="Gruppe 131">
            <a:extLst>
              <a:ext uri="{FF2B5EF4-FFF2-40B4-BE49-F238E27FC236}">
                <a16:creationId xmlns:a16="http://schemas.microsoft.com/office/drawing/2014/main" id="{73E1B1ED-D995-F43C-9F4C-30FFD9446875}"/>
              </a:ext>
            </a:extLst>
          </p:cNvPr>
          <p:cNvGrpSpPr/>
          <p:nvPr/>
        </p:nvGrpSpPr>
        <p:grpSpPr>
          <a:xfrm>
            <a:off x="4404711" y="1446991"/>
            <a:ext cx="360001" cy="412792"/>
            <a:chOff x="6495814" y="1280857"/>
            <a:chExt cx="360001" cy="412792"/>
          </a:xfrm>
        </p:grpSpPr>
        <p:cxnSp>
          <p:nvCxnSpPr>
            <p:cNvPr id="14" name="Lige forbindelse 13">
              <a:extLst>
                <a:ext uri="{FF2B5EF4-FFF2-40B4-BE49-F238E27FC236}">
                  <a16:creationId xmlns:a16="http://schemas.microsoft.com/office/drawing/2014/main" id="{6B2E9A36-16FF-DC36-42CF-A71E38D080CA}"/>
                </a:ext>
              </a:extLst>
            </p:cNvPr>
            <p:cNvCxnSpPr>
              <a:cxnSpLocks/>
            </p:cNvCxnSpPr>
            <p:nvPr/>
          </p:nvCxnSpPr>
          <p:spPr>
            <a:xfrm>
              <a:off x="6689728" y="1280857"/>
              <a:ext cx="0" cy="412792"/>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16" name="Gruppe 15">
              <a:extLst>
                <a:ext uri="{FF2B5EF4-FFF2-40B4-BE49-F238E27FC236}">
                  <a16:creationId xmlns:a16="http://schemas.microsoft.com/office/drawing/2014/main" id="{CDF11C86-D83B-AA8E-711B-E6B279DE9AF3}"/>
                </a:ext>
              </a:extLst>
            </p:cNvPr>
            <p:cNvGrpSpPr/>
            <p:nvPr/>
          </p:nvGrpSpPr>
          <p:grpSpPr>
            <a:xfrm>
              <a:off x="6495814" y="1380027"/>
              <a:ext cx="360001" cy="180000"/>
              <a:chOff x="7768069" y="1535457"/>
              <a:chExt cx="384048" cy="328527"/>
            </a:xfrm>
          </p:grpSpPr>
          <p:sp>
            <p:nvSpPr>
              <p:cNvPr id="32" name="Ellipse 31">
                <a:extLst>
                  <a:ext uri="{FF2B5EF4-FFF2-40B4-BE49-F238E27FC236}">
                    <a16:creationId xmlns:a16="http://schemas.microsoft.com/office/drawing/2014/main" id="{C46100E7-A5BB-D576-6825-CDC2837B96CF}"/>
                  </a:ext>
                </a:extLst>
              </p:cNvPr>
              <p:cNvSpPr/>
              <p:nvPr/>
            </p:nvSpPr>
            <p:spPr>
              <a:xfrm>
                <a:off x="7792162" y="1535457"/>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33" name="TextBox 25">
                <a:extLst>
                  <a:ext uri="{FF2B5EF4-FFF2-40B4-BE49-F238E27FC236}">
                    <a16:creationId xmlns:a16="http://schemas.microsoft.com/office/drawing/2014/main" id="{5C5D1A79-4CC1-5C1F-40A6-3FD53CAEDFBF}"/>
                  </a:ext>
                </a:extLst>
              </p:cNvPr>
              <p:cNvSpPr txBox="1"/>
              <p:nvPr/>
            </p:nvSpPr>
            <p:spPr>
              <a:xfrm>
                <a:off x="7768069" y="1558105"/>
                <a:ext cx="384048" cy="254539"/>
              </a:xfrm>
              <a:prstGeom prst="rect">
                <a:avLst/>
              </a:prstGeom>
              <a:noFill/>
              <a:ln>
                <a:noFill/>
              </a:ln>
            </p:spPr>
            <p:txBody>
              <a:bodyPr wrap="square" lIns="0" tIns="0" rIns="0" bIns="0" rtlCol="0">
                <a:spAutoFit/>
              </a:bodyPr>
              <a:lstStyle/>
              <a:p>
                <a:pPr algn="ctr">
                  <a:lnSpc>
                    <a:spcPct val="111000"/>
                  </a:lnSpc>
                </a:pPr>
                <a:r>
                  <a:rPr lang="en-GB" sz="900" b="1" dirty="0"/>
                  <a:t>NO</a:t>
                </a:r>
              </a:p>
            </p:txBody>
          </p:sp>
        </p:grpSp>
      </p:grpSp>
      <p:sp>
        <p:nvSpPr>
          <p:cNvPr id="12" name="Rectangle 10">
            <a:extLst>
              <a:ext uri="{FF2B5EF4-FFF2-40B4-BE49-F238E27FC236}">
                <a16:creationId xmlns:a16="http://schemas.microsoft.com/office/drawing/2014/main" id="{949C1057-8E60-1362-7701-37233712C828}"/>
              </a:ext>
            </a:extLst>
          </p:cNvPr>
          <p:cNvSpPr/>
          <p:nvPr/>
        </p:nvSpPr>
        <p:spPr>
          <a:xfrm>
            <a:off x="4157405" y="1788044"/>
            <a:ext cx="3564773"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dirty="0">
                <a:solidFill>
                  <a:srgbClr val="14143C"/>
                </a:solidFill>
              </a:rPr>
              <a:t>Do I have all the information when PLACI must be submitted?</a:t>
            </a:r>
          </a:p>
        </p:txBody>
      </p:sp>
      <p:sp>
        <p:nvSpPr>
          <p:cNvPr id="36" name="Rectangle 11">
            <a:extLst>
              <a:ext uri="{FF2B5EF4-FFF2-40B4-BE49-F238E27FC236}">
                <a16:creationId xmlns:a16="http://schemas.microsoft.com/office/drawing/2014/main" id="{6F5D5A8F-8C63-EDE6-24E1-E58F06CEAAD6}"/>
              </a:ext>
            </a:extLst>
          </p:cNvPr>
          <p:cNvSpPr/>
          <p:nvPr/>
        </p:nvSpPr>
        <p:spPr>
          <a:xfrm>
            <a:off x="1593191" y="3485557"/>
            <a:ext cx="975360" cy="252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a:solidFill>
                  <a:schemeClr val="bg1"/>
                </a:solidFill>
              </a:rPr>
              <a:t>F29</a:t>
            </a:r>
          </a:p>
        </p:txBody>
      </p:sp>
      <p:sp>
        <p:nvSpPr>
          <p:cNvPr id="67" name="Rectangle 10">
            <a:extLst>
              <a:ext uri="{FF2B5EF4-FFF2-40B4-BE49-F238E27FC236}">
                <a16:creationId xmlns:a16="http://schemas.microsoft.com/office/drawing/2014/main" id="{B677B18D-17F4-90E3-A745-F56D2345B369}"/>
              </a:ext>
            </a:extLst>
          </p:cNvPr>
          <p:cNvSpPr/>
          <p:nvPr/>
        </p:nvSpPr>
        <p:spPr>
          <a:xfrm>
            <a:off x="5531892" y="4271487"/>
            <a:ext cx="2266368" cy="43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noProof="0" dirty="0">
                <a:solidFill>
                  <a:srgbClr val="14143C"/>
                </a:solidFill>
              </a:rPr>
              <a:t>Do I have all the information when a complete ENS must be submitted?</a:t>
            </a:r>
          </a:p>
        </p:txBody>
      </p:sp>
      <p:sp>
        <p:nvSpPr>
          <p:cNvPr id="218" name="Tekstfelt 217">
            <a:extLst>
              <a:ext uri="{FF2B5EF4-FFF2-40B4-BE49-F238E27FC236}">
                <a16:creationId xmlns:a16="http://schemas.microsoft.com/office/drawing/2014/main" id="{8E29FEDC-7596-B506-4782-811E1D6BA161}"/>
              </a:ext>
            </a:extLst>
          </p:cNvPr>
          <p:cNvSpPr txBox="1"/>
          <p:nvPr/>
        </p:nvSpPr>
        <p:spPr>
          <a:xfrm>
            <a:off x="1850902" y="3270626"/>
            <a:ext cx="459938" cy="139462"/>
          </a:xfrm>
          <a:prstGeom prst="rect">
            <a:avLst/>
          </a:prstGeom>
          <a:noFill/>
          <a:ln>
            <a:noFill/>
          </a:ln>
        </p:spPr>
        <p:txBody>
          <a:bodyPr wrap="square" lIns="0" tIns="0" rIns="0" bIns="0" rtlCol="0">
            <a:spAutoFit/>
          </a:bodyPr>
          <a:lstStyle/>
          <a:p>
            <a:pPr algn="ctr">
              <a:lnSpc>
                <a:spcPct val="111000"/>
              </a:lnSpc>
            </a:pPr>
            <a:r>
              <a:rPr lang="en-GB" sz="900" b="1" dirty="0">
                <a:solidFill>
                  <a:srgbClr val="14143C"/>
                </a:solidFill>
              </a:rPr>
              <a:t>+</a:t>
            </a:r>
          </a:p>
        </p:txBody>
      </p:sp>
      <p:sp>
        <p:nvSpPr>
          <p:cNvPr id="219" name="Rectangle 7">
            <a:extLst>
              <a:ext uri="{FF2B5EF4-FFF2-40B4-BE49-F238E27FC236}">
                <a16:creationId xmlns:a16="http://schemas.microsoft.com/office/drawing/2014/main" id="{2FF6AD50-4C9A-6651-4D35-9582FBF416B6}"/>
              </a:ext>
            </a:extLst>
          </p:cNvPr>
          <p:cNvSpPr/>
          <p:nvPr/>
        </p:nvSpPr>
        <p:spPr>
          <a:xfrm>
            <a:off x="6844572" y="2943385"/>
            <a:ext cx="2976421" cy="25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dirty="0">
                <a:solidFill>
                  <a:srgbClr val="14143C"/>
                </a:solidFill>
              </a:rPr>
              <a:t>Do I have MAWB when PLACI must be submitted?</a:t>
            </a:r>
          </a:p>
        </p:txBody>
      </p:sp>
      <p:sp>
        <p:nvSpPr>
          <p:cNvPr id="221" name="Rectangle 45">
            <a:extLst>
              <a:ext uri="{FF2B5EF4-FFF2-40B4-BE49-F238E27FC236}">
                <a16:creationId xmlns:a16="http://schemas.microsoft.com/office/drawing/2014/main" id="{FC75D4B6-AAAB-33C3-1859-FAB377C923F6}"/>
              </a:ext>
            </a:extLst>
          </p:cNvPr>
          <p:cNvSpPr/>
          <p:nvPr/>
        </p:nvSpPr>
        <p:spPr>
          <a:xfrm>
            <a:off x="8354914" y="3954414"/>
            <a:ext cx="975360" cy="25200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a:solidFill>
                  <a:schemeClr val="bg1"/>
                </a:solidFill>
              </a:rPr>
              <a:t>F25</a:t>
            </a:r>
          </a:p>
        </p:txBody>
      </p:sp>
      <p:sp>
        <p:nvSpPr>
          <p:cNvPr id="222" name="Tekstfelt 221">
            <a:extLst>
              <a:ext uri="{FF2B5EF4-FFF2-40B4-BE49-F238E27FC236}">
                <a16:creationId xmlns:a16="http://schemas.microsoft.com/office/drawing/2014/main" id="{B8AD68AD-ADA8-DC01-B0E5-8CB356D78F20}"/>
              </a:ext>
            </a:extLst>
          </p:cNvPr>
          <p:cNvSpPr txBox="1"/>
          <p:nvPr/>
        </p:nvSpPr>
        <p:spPr>
          <a:xfrm>
            <a:off x="8612625" y="3786194"/>
            <a:ext cx="459938" cy="139462"/>
          </a:xfrm>
          <a:prstGeom prst="rect">
            <a:avLst/>
          </a:prstGeom>
          <a:noFill/>
          <a:ln>
            <a:noFill/>
          </a:ln>
        </p:spPr>
        <p:txBody>
          <a:bodyPr wrap="square" lIns="0" tIns="0" rIns="0" bIns="0" rtlCol="0">
            <a:spAutoFit/>
          </a:bodyPr>
          <a:lstStyle/>
          <a:p>
            <a:pPr algn="ctr">
              <a:lnSpc>
                <a:spcPct val="111000"/>
              </a:lnSpc>
            </a:pPr>
            <a:r>
              <a:rPr lang="en-GB" sz="900" b="1">
                <a:solidFill>
                  <a:srgbClr val="14143C"/>
                </a:solidFill>
              </a:rPr>
              <a:t>+</a:t>
            </a:r>
          </a:p>
        </p:txBody>
      </p:sp>
      <p:sp>
        <p:nvSpPr>
          <p:cNvPr id="234" name="Tekstfelt 233">
            <a:extLst>
              <a:ext uri="{FF2B5EF4-FFF2-40B4-BE49-F238E27FC236}">
                <a16:creationId xmlns:a16="http://schemas.microsoft.com/office/drawing/2014/main" id="{AE0D474B-4EE4-CCA9-739E-BBAAE699BA7E}"/>
              </a:ext>
            </a:extLst>
          </p:cNvPr>
          <p:cNvSpPr txBox="1"/>
          <p:nvPr/>
        </p:nvSpPr>
        <p:spPr>
          <a:xfrm>
            <a:off x="9450808" y="3958685"/>
            <a:ext cx="681277" cy="228011"/>
          </a:xfrm>
          <a:prstGeom prst="rect">
            <a:avLst/>
          </a:prstGeom>
          <a:noFill/>
          <a:ln>
            <a:noFill/>
          </a:ln>
        </p:spPr>
        <p:txBody>
          <a:bodyPr wrap="none" lIns="0" tIns="0" rIns="0" bIns="0" rtlCol="0">
            <a:spAutoFit/>
          </a:bodyPr>
          <a:lstStyle/>
          <a:p>
            <a:pPr algn="l">
              <a:lnSpc>
                <a:spcPct val="111000"/>
              </a:lnSpc>
            </a:pPr>
            <a:r>
              <a:rPr lang="en-GB" sz="700" dirty="0"/>
              <a:t>Submitted when</a:t>
            </a:r>
          </a:p>
          <a:p>
            <a:pPr algn="l">
              <a:lnSpc>
                <a:spcPct val="111000"/>
              </a:lnSpc>
            </a:pPr>
            <a:r>
              <a:rPr lang="en-GB" sz="700" noProof="0" dirty="0"/>
              <a:t>MAWB is known</a:t>
            </a:r>
            <a:endParaRPr lang="en-GB" sz="700" dirty="0"/>
          </a:p>
        </p:txBody>
      </p:sp>
      <p:cxnSp>
        <p:nvCxnSpPr>
          <p:cNvPr id="242" name="Lige forbindelse 241">
            <a:extLst>
              <a:ext uri="{FF2B5EF4-FFF2-40B4-BE49-F238E27FC236}">
                <a16:creationId xmlns:a16="http://schemas.microsoft.com/office/drawing/2014/main" id="{022A7EFC-F5CC-F8A2-43DD-23465D06A28B}"/>
              </a:ext>
            </a:extLst>
          </p:cNvPr>
          <p:cNvCxnSpPr>
            <a:cxnSpLocks/>
            <a:stCxn id="223" idx="2"/>
            <a:endCxn id="67" idx="0"/>
          </p:cNvCxnSpPr>
          <p:nvPr/>
        </p:nvCxnSpPr>
        <p:spPr>
          <a:xfrm flipH="1">
            <a:off x="6665076" y="3762905"/>
            <a:ext cx="799961" cy="508582"/>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44" name="Tekstfelt 243">
            <a:extLst>
              <a:ext uri="{FF2B5EF4-FFF2-40B4-BE49-F238E27FC236}">
                <a16:creationId xmlns:a16="http://schemas.microsoft.com/office/drawing/2014/main" id="{6A9B3126-49C1-2DB4-A662-FE4C05E65C61}"/>
              </a:ext>
            </a:extLst>
          </p:cNvPr>
          <p:cNvSpPr txBox="1"/>
          <p:nvPr/>
        </p:nvSpPr>
        <p:spPr>
          <a:xfrm>
            <a:off x="6913787" y="5811692"/>
            <a:ext cx="528991" cy="108428"/>
          </a:xfrm>
          <a:prstGeom prst="rect">
            <a:avLst/>
          </a:prstGeom>
          <a:noFill/>
          <a:ln>
            <a:noFill/>
          </a:ln>
        </p:spPr>
        <p:txBody>
          <a:bodyPr wrap="none" lIns="0" tIns="0" rIns="0" bIns="0" rtlCol="0">
            <a:spAutoFit/>
          </a:bodyPr>
          <a:lstStyle>
            <a:defPPr>
              <a:defRPr lang="en-US"/>
            </a:defPPr>
            <a:lvl1pPr>
              <a:lnSpc>
                <a:spcPct val="111000"/>
              </a:lnSpc>
              <a:defRPr sz="900"/>
            </a:lvl1pPr>
          </a:lstStyle>
          <a:p>
            <a:r>
              <a:rPr lang="en-GB" sz="700" dirty="0"/>
              <a:t>Scenario  1A</a:t>
            </a:r>
          </a:p>
        </p:txBody>
      </p:sp>
      <p:sp>
        <p:nvSpPr>
          <p:cNvPr id="245" name="Tekstfelt 244">
            <a:extLst>
              <a:ext uri="{FF2B5EF4-FFF2-40B4-BE49-F238E27FC236}">
                <a16:creationId xmlns:a16="http://schemas.microsoft.com/office/drawing/2014/main" id="{EDBDC766-7F4E-AD96-53BA-34FD2170ED66}"/>
              </a:ext>
            </a:extLst>
          </p:cNvPr>
          <p:cNvSpPr txBox="1"/>
          <p:nvPr/>
        </p:nvSpPr>
        <p:spPr>
          <a:xfrm>
            <a:off x="5804283" y="3666059"/>
            <a:ext cx="471283" cy="108428"/>
          </a:xfrm>
          <a:prstGeom prst="rect">
            <a:avLst/>
          </a:prstGeom>
          <a:noFill/>
          <a:ln>
            <a:noFill/>
          </a:ln>
        </p:spPr>
        <p:txBody>
          <a:bodyPr wrap="none" lIns="0" tIns="0" rIns="0" bIns="0" rtlCol="0">
            <a:spAutoFit/>
          </a:bodyPr>
          <a:lstStyle>
            <a:defPPr>
              <a:defRPr lang="en-US"/>
            </a:defPPr>
            <a:lvl1pPr>
              <a:lnSpc>
                <a:spcPct val="111000"/>
              </a:lnSpc>
              <a:defRPr sz="900"/>
            </a:lvl1pPr>
          </a:lstStyle>
          <a:p>
            <a:r>
              <a:rPr lang="en-GB" sz="700" dirty="0"/>
              <a:t>Scenario  2</a:t>
            </a:r>
          </a:p>
        </p:txBody>
      </p:sp>
      <p:sp>
        <p:nvSpPr>
          <p:cNvPr id="246" name="Tekstfelt 245">
            <a:extLst>
              <a:ext uri="{FF2B5EF4-FFF2-40B4-BE49-F238E27FC236}">
                <a16:creationId xmlns:a16="http://schemas.microsoft.com/office/drawing/2014/main" id="{A4C633A9-7898-9722-6EEE-B8F57A117DFC}"/>
              </a:ext>
            </a:extLst>
          </p:cNvPr>
          <p:cNvSpPr txBox="1"/>
          <p:nvPr/>
        </p:nvSpPr>
        <p:spPr>
          <a:xfrm>
            <a:off x="4427274" y="2660778"/>
            <a:ext cx="471283" cy="108428"/>
          </a:xfrm>
          <a:prstGeom prst="rect">
            <a:avLst/>
          </a:prstGeom>
          <a:noFill/>
          <a:ln>
            <a:noFill/>
          </a:ln>
        </p:spPr>
        <p:txBody>
          <a:bodyPr wrap="none" lIns="0" tIns="0" rIns="0" bIns="0" rtlCol="0">
            <a:spAutoFit/>
          </a:bodyPr>
          <a:lstStyle>
            <a:defPPr>
              <a:defRPr lang="en-US"/>
            </a:defPPr>
            <a:lvl1pPr>
              <a:lnSpc>
                <a:spcPct val="111000"/>
              </a:lnSpc>
              <a:defRPr sz="900"/>
            </a:lvl1pPr>
          </a:lstStyle>
          <a:p>
            <a:r>
              <a:rPr lang="en-GB" sz="700" dirty="0"/>
              <a:t>Scenario  3</a:t>
            </a:r>
          </a:p>
        </p:txBody>
      </p:sp>
      <p:sp>
        <p:nvSpPr>
          <p:cNvPr id="247" name="Tekstfelt 246">
            <a:extLst>
              <a:ext uri="{FF2B5EF4-FFF2-40B4-BE49-F238E27FC236}">
                <a16:creationId xmlns:a16="http://schemas.microsoft.com/office/drawing/2014/main" id="{11CBABB9-CEC0-8090-70C8-9A14AEA2F38D}"/>
              </a:ext>
            </a:extLst>
          </p:cNvPr>
          <p:cNvSpPr txBox="1"/>
          <p:nvPr/>
        </p:nvSpPr>
        <p:spPr>
          <a:xfrm>
            <a:off x="5718475" y="5368906"/>
            <a:ext cx="528991" cy="108428"/>
          </a:xfrm>
          <a:prstGeom prst="rect">
            <a:avLst/>
          </a:prstGeom>
          <a:noFill/>
          <a:ln>
            <a:noFill/>
          </a:ln>
        </p:spPr>
        <p:txBody>
          <a:bodyPr wrap="none" lIns="0" tIns="0" rIns="0" bIns="0" rtlCol="0">
            <a:spAutoFit/>
          </a:bodyPr>
          <a:lstStyle>
            <a:defPPr>
              <a:defRPr lang="en-US"/>
            </a:defPPr>
            <a:lvl1pPr>
              <a:lnSpc>
                <a:spcPct val="111000"/>
              </a:lnSpc>
              <a:defRPr sz="900"/>
            </a:lvl1pPr>
          </a:lstStyle>
          <a:p>
            <a:r>
              <a:rPr lang="en-GB" sz="700" dirty="0"/>
              <a:t>Scenario  4A</a:t>
            </a:r>
          </a:p>
        </p:txBody>
      </p:sp>
      <p:sp>
        <p:nvSpPr>
          <p:cNvPr id="248" name="Tekstfelt 247">
            <a:extLst>
              <a:ext uri="{FF2B5EF4-FFF2-40B4-BE49-F238E27FC236}">
                <a16:creationId xmlns:a16="http://schemas.microsoft.com/office/drawing/2014/main" id="{3F62BE09-70E6-C7E1-0E4B-4734D68847A9}"/>
              </a:ext>
            </a:extLst>
          </p:cNvPr>
          <p:cNvSpPr txBox="1"/>
          <p:nvPr/>
        </p:nvSpPr>
        <p:spPr>
          <a:xfrm>
            <a:off x="721937" y="2668679"/>
            <a:ext cx="471283" cy="108428"/>
          </a:xfrm>
          <a:prstGeom prst="rect">
            <a:avLst/>
          </a:prstGeom>
          <a:noFill/>
          <a:ln>
            <a:noFill/>
          </a:ln>
        </p:spPr>
        <p:txBody>
          <a:bodyPr wrap="none" lIns="0" tIns="0" rIns="0" bIns="0" rtlCol="0">
            <a:spAutoFit/>
          </a:bodyPr>
          <a:lstStyle>
            <a:defPPr>
              <a:defRPr lang="en-US"/>
            </a:defPPr>
            <a:lvl1pPr>
              <a:lnSpc>
                <a:spcPct val="111000"/>
              </a:lnSpc>
              <a:defRPr sz="900"/>
            </a:lvl1pPr>
          </a:lstStyle>
          <a:p>
            <a:r>
              <a:rPr lang="en-GB" sz="700" dirty="0"/>
              <a:t>Scenario  5</a:t>
            </a:r>
          </a:p>
        </p:txBody>
      </p:sp>
      <p:sp>
        <p:nvSpPr>
          <p:cNvPr id="252" name="Rectangle 45">
            <a:extLst>
              <a:ext uri="{FF2B5EF4-FFF2-40B4-BE49-F238E27FC236}">
                <a16:creationId xmlns:a16="http://schemas.microsoft.com/office/drawing/2014/main" id="{29748788-1943-0E26-76FD-7CAEFD71766A}"/>
              </a:ext>
            </a:extLst>
          </p:cNvPr>
          <p:cNvSpPr/>
          <p:nvPr/>
        </p:nvSpPr>
        <p:spPr>
          <a:xfrm>
            <a:off x="6660997" y="5494789"/>
            <a:ext cx="97536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a:solidFill>
                  <a:schemeClr val="bg1"/>
                </a:solidFill>
              </a:rPr>
              <a:t>F22</a:t>
            </a:r>
          </a:p>
        </p:txBody>
      </p:sp>
      <p:sp>
        <p:nvSpPr>
          <p:cNvPr id="253" name="Tekstfelt 252">
            <a:extLst>
              <a:ext uri="{FF2B5EF4-FFF2-40B4-BE49-F238E27FC236}">
                <a16:creationId xmlns:a16="http://schemas.microsoft.com/office/drawing/2014/main" id="{DCD5BFA4-7E41-8487-CF66-0EB50ABAF92D}"/>
              </a:ext>
            </a:extLst>
          </p:cNvPr>
          <p:cNvSpPr txBox="1"/>
          <p:nvPr/>
        </p:nvSpPr>
        <p:spPr>
          <a:xfrm>
            <a:off x="6938436" y="5329723"/>
            <a:ext cx="459938" cy="139462"/>
          </a:xfrm>
          <a:prstGeom prst="rect">
            <a:avLst/>
          </a:prstGeom>
          <a:noFill/>
          <a:ln>
            <a:noFill/>
          </a:ln>
        </p:spPr>
        <p:txBody>
          <a:bodyPr wrap="square" lIns="0" tIns="0" rIns="0" bIns="0" rtlCol="0">
            <a:spAutoFit/>
          </a:bodyPr>
          <a:lstStyle/>
          <a:p>
            <a:pPr algn="ctr">
              <a:lnSpc>
                <a:spcPct val="111000"/>
              </a:lnSpc>
            </a:pPr>
            <a:r>
              <a:rPr lang="en-GB" sz="900" b="1" dirty="0">
                <a:solidFill>
                  <a:srgbClr val="14143C"/>
                </a:solidFill>
              </a:rPr>
              <a:t>+</a:t>
            </a:r>
          </a:p>
        </p:txBody>
      </p:sp>
      <p:sp>
        <p:nvSpPr>
          <p:cNvPr id="268" name="Tekstfelt 267">
            <a:extLst>
              <a:ext uri="{FF2B5EF4-FFF2-40B4-BE49-F238E27FC236}">
                <a16:creationId xmlns:a16="http://schemas.microsoft.com/office/drawing/2014/main" id="{6FA7EEEE-64E2-1E6D-2ECF-2B55126BC676}"/>
              </a:ext>
            </a:extLst>
          </p:cNvPr>
          <p:cNvSpPr txBox="1"/>
          <p:nvPr/>
        </p:nvSpPr>
        <p:spPr>
          <a:xfrm>
            <a:off x="9281651" y="6390598"/>
            <a:ext cx="527388" cy="108428"/>
          </a:xfrm>
          <a:prstGeom prst="rect">
            <a:avLst/>
          </a:prstGeom>
          <a:noFill/>
          <a:ln>
            <a:noFill/>
          </a:ln>
        </p:spPr>
        <p:txBody>
          <a:bodyPr wrap="none" lIns="0" tIns="0" rIns="0" bIns="0" rtlCol="0">
            <a:spAutoFit/>
          </a:bodyPr>
          <a:lstStyle>
            <a:defPPr>
              <a:defRPr lang="en-US"/>
            </a:defPPr>
            <a:lvl1pPr>
              <a:lnSpc>
                <a:spcPct val="111000"/>
              </a:lnSpc>
              <a:defRPr sz="900"/>
            </a:lvl1pPr>
          </a:lstStyle>
          <a:p>
            <a:r>
              <a:rPr lang="en-GB" sz="700" dirty="0"/>
              <a:t>Scenario  1B</a:t>
            </a:r>
          </a:p>
        </p:txBody>
      </p:sp>
      <p:sp>
        <p:nvSpPr>
          <p:cNvPr id="269" name="Tekstfelt 268">
            <a:extLst>
              <a:ext uri="{FF2B5EF4-FFF2-40B4-BE49-F238E27FC236}">
                <a16:creationId xmlns:a16="http://schemas.microsoft.com/office/drawing/2014/main" id="{62DDC62D-FBC4-8862-F83E-2E563B34D280}"/>
              </a:ext>
            </a:extLst>
          </p:cNvPr>
          <p:cNvSpPr txBox="1"/>
          <p:nvPr/>
        </p:nvSpPr>
        <p:spPr>
          <a:xfrm>
            <a:off x="8121271" y="5956713"/>
            <a:ext cx="527388" cy="108428"/>
          </a:xfrm>
          <a:prstGeom prst="rect">
            <a:avLst/>
          </a:prstGeom>
          <a:noFill/>
          <a:ln>
            <a:noFill/>
          </a:ln>
        </p:spPr>
        <p:txBody>
          <a:bodyPr wrap="none" lIns="0" tIns="0" rIns="0" bIns="0" rtlCol="0">
            <a:spAutoFit/>
          </a:bodyPr>
          <a:lstStyle>
            <a:defPPr>
              <a:defRPr lang="en-US"/>
            </a:defPPr>
            <a:lvl1pPr>
              <a:lnSpc>
                <a:spcPct val="111000"/>
              </a:lnSpc>
              <a:defRPr sz="900"/>
            </a:lvl1pPr>
          </a:lstStyle>
          <a:p>
            <a:r>
              <a:rPr lang="en-GB" sz="700" dirty="0"/>
              <a:t>Scenario  4B</a:t>
            </a:r>
          </a:p>
        </p:txBody>
      </p:sp>
      <p:sp>
        <p:nvSpPr>
          <p:cNvPr id="270" name="Rectangle 45">
            <a:extLst>
              <a:ext uri="{FF2B5EF4-FFF2-40B4-BE49-F238E27FC236}">
                <a16:creationId xmlns:a16="http://schemas.microsoft.com/office/drawing/2014/main" id="{B8690152-4F0C-6CF2-C38D-3DEDF4B2D9CB}"/>
              </a:ext>
            </a:extLst>
          </p:cNvPr>
          <p:cNvSpPr/>
          <p:nvPr/>
        </p:nvSpPr>
        <p:spPr>
          <a:xfrm>
            <a:off x="9072563" y="6079001"/>
            <a:ext cx="97536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a:solidFill>
                  <a:schemeClr val="bg1"/>
                </a:solidFill>
              </a:rPr>
              <a:t>F22</a:t>
            </a:r>
          </a:p>
        </p:txBody>
      </p:sp>
      <p:sp>
        <p:nvSpPr>
          <p:cNvPr id="271" name="Tekstfelt 270">
            <a:extLst>
              <a:ext uri="{FF2B5EF4-FFF2-40B4-BE49-F238E27FC236}">
                <a16:creationId xmlns:a16="http://schemas.microsoft.com/office/drawing/2014/main" id="{790B4375-F701-1F25-A354-8B316FBB1480}"/>
              </a:ext>
            </a:extLst>
          </p:cNvPr>
          <p:cNvSpPr txBox="1"/>
          <p:nvPr/>
        </p:nvSpPr>
        <p:spPr>
          <a:xfrm>
            <a:off x="9315376" y="5916963"/>
            <a:ext cx="459938" cy="139462"/>
          </a:xfrm>
          <a:prstGeom prst="rect">
            <a:avLst/>
          </a:prstGeom>
          <a:noFill/>
          <a:ln>
            <a:noFill/>
          </a:ln>
        </p:spPr>
        <p:txBody>
          <a:bodyPr wrap="square" lIns="0" tIns="0" rIns="0" bIns="0" rtlCol="0">
            <a:spAutoFit/>
          </a:bodyPr>
          <a:lstStyle/>
          <a:p>
            <a:pPr algn="ctr">
              <a:lnSpc>
                <a:spcPct val="111000"/>
              </a:lnSpc>
            </a:pPr>
            <a:r>
              <a:rPr lang="en-GB" sz="900" b="1" dirty="0">
                <a:solidFill>
                  <a:srgbClr val="14143C"/>
                </a:solidFill>
              </a:rPr>
              <a:t>+</a:t>
            </a:r>
          </a:p>
        </p:txBody>
      </p:sp>
      <p:cxnSp>
        <p:nvCxnSpPr>
          <p:cNvPr id="272" name="Lige forbindelse 271">
            <a:extLst>
              <a:ext uri="{FF2B5EF4-FFF2-40B4-BE49-F238E27FC236}">
                <a16:creationId xmlns:a16="http://schemas.microsoft.com/office/drawing/2014/main" id="{657104D8-8C35-465B-6A01-A63F90F68117}"/>
              </a:ext>
            </a:extLst>
          </p:cNvPr>
          <p:cNvCxnSpPr>
            <a:cxnSpLocks/>
            <a:stCxn id="221" idx="2"/>
            <a:endCxn id="257" idx="0"/>
          </p:cNvCxnSpPr>
          <p:nvPr/>
        </p:nvCxnSpPr>
        <p:spPr>
          <a:xfrm>
            <a:off x="8842594" y="4206414"/>
            <a:ext cx="165445" cy="648477"/>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75" name="Rectangle 45">
            <a:extLst>
              <a:ext uri="{FF2B5EF4-FFF2-40B4-BE49-F238E27FC236}">
                <a16:creationId xmlns:a16="http://schemas.microsoft.com/office/drawing/2014/main" id="{09D2E88F-F79A-7088-8797-448CE2D10DC2}"/>
              </a:ext>
            </a:extLst>
          </p:cNvPr>
          <p:cNvSpPr/>
          <p:nvPr/>
        </p:nvSpPr>
        <p:spPr>
          <a:xfrm>
            <a:off x="5542051" y="3349680"/>
            <a:ext cx="972000" cy="252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a:solidFill>
                  <a:schemeClr val="bg1"/>
                </a:solidFill>
              </a:rPr>
              <a:t>F21</a:t>
            </a:r>
          </a:p>
        </p:txBody>
      </p:sp>
      <p:sp>
        <p:nvSpPr>
          <p:cNvPr id="276" name="Tekstfelt 275">
            <a:extLst>
              <a:ext uri="{FF2B5EF4-FFF2-40B4-BE49-F238E27FC236}">
                <a16:creationId xmlns:a16="http://schemas.microsoft.com/office/drawing/2014/main" id="{EEF6B01E-F532-302E-8CB5-BFEE123F0E54}"/>
              </a:ext>
            </a:extLst>
          </p:cNvPr>
          <p:cNvSpPr txBox="1"/>
          <p:nvPr/>
        </p:nvSpPr>
        <p:spPr>
          <a:xfrm>
            <a:off x="5815628" y="3211705"/>
            <a:ext cx="459938" cy="139462"/>
          </a:xfrm>
          <a:prstGeom prst="rect">
            <a:avLst/>
          </a:prstGeom>
          <a:noFill/>
          <a:ln>
            <a:noFill/>
          </a:ln>
        </p:spPr>
        <p:txBody>
          <a:bodyPr wrap="square" lIns="0" tIns="0" rIns="0" bIns="0" rtlCol="0">
            <a:spAutoFit/>
          </a:bodyPr>
          <a:lstStyle/>
          <a:p>
            <a:pPr algn="ctr">
              <a:lnSpc>
                <a:spcPct val="111000"/>
              </a:lnSpc>
            </a:pPr>
            <a:r>
              <a:rPr lang="en-GB" sz="900" b="1" dirty="0">
                <a:solidFill>
                  <a:srgbClr val="14143C"/>
                </a:solidFill>
              </a:rPr>
              <a:t>+</a:t>
            </a:r>
          </a:p>
        </p:txBody>
      </p:sp>
      <p:sp>
        <p:nvSpPr>
          <p:cNvPr id="282" name="Rectangle 10">
            <a:extLst>
              <a:ext uri="{FF2B5EF4-FFF2-40B4-BE49-F238E27FC236}">
                <a16:creationId xmlns:a16="http://schemas.microsoft.com/office/drawing/2014/main" id="{858A0047-E61A-DDBD-4EDF-4DC73957D60C}"/>
              </a:ext>
            </a:extLst>
          </p:cNvPr>
          <p:cNvSpPr/>
          <p:nvPr/>
        </p:nvSpPr>
        <p:spPr>
          <a:xfrm>
            <a:off x="5265122" y="2370854"/>
            <a:ext cx="4553156"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dirty="0">
                <a:solidFill>
                  <a:srgbClr val="14143C"/>
                </a:solidFill>
              </a:rPr>
              <a:t>Do I have all the House and PLACI information when PLACI must be submitted?</a:t>
            </a:r>
          </a:p>
        </p:txBody>
      </p:sp>
      <p:sp>
        <p:nvSpPr>
          <p:cNvPr id="257" name="Rectangle 10">
            <a:extLst>
              <a:ext uri="{FF2B5EF4-FFF2-40B4-BE49-F238E27FC236}">
                <a16:creationId xmlns:a16="http://schemas.microsoft.com/office/drawing/2014/main" id="{24538011-1D6E-22FB-FB60-B694C9C32304}"/>
              </a:ext>
            </a:extLst>
          </p:cNvPr>
          <p:cNvSpPr/>
          <p:nvPr/>
        </p:nvSpPr>
        <p:spPr>
          <a:xfrm>
            <a:off x="7874855" y="4854891"/>
            <a:ext cx="2266368" cy="43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noProof="0" dirty="0">
                <a:solidFill>
                  <a:srgbClr val="14143C"/>
                </a:solidFill>
              </a:rPr>
              <a:t>Do I have all the information when a complete ENS must be submitted?</a:t>
            </a:r>
          </a:p>
        </p:txBody>
      </p:sp>
      <p:sp>
        <p:nvSpPr>
          <p:cNvPr id="290" name="Tekstfelt 289">
            <a:extLst>
              <a:ext uri="{FF2B5EF4-FFF2-40B4-BE49-F238E27FC236}">
                <a16:creationId xmlns:a16="http://schemas.microsoft.com/office/drawing/2014/main" id="{A3056F24-1FA3-8459-3131-4A7A0A0C0061}"/>
              </a:ext>
            </a:extLst>
          </p:cNvPr>
          <p:cNvSpPr txBox="1"/>
          <p:nvPr/>
        </p:nvSpPr>
        <p:spPr>
          <a:xfrm>
            <a:off x="1816375" y="3779267"/>
            <a:ext cx="528991" cy="108428"/>
          </a:xfrm>
          <a:prstGeom prst="rect">
            <a:avLst/>
          </a:prstGeom>
          <a:noFill/>
          <a:ln>
            <a:noFill/>
          </a:ln>
        </p:spPr>
        <p:txBody>
          <a:bodyPr wrap="none" lIns="0" tIns="0" rIns="0" bIns="0" rtlCol="0">
            <a:spAutoFit/>
          </a:bodyPr>
          <a:lstStyle>
            <a:defPPr>
              <a:defRPr lang="en-US"/>
            </a:defPPr>
            <a:lvl1pPr>
              <a:lnSpc>
                <a:spcPct val="111000"/>
              </a:lnSpc>
              <a:defRPr sz="900"/>
            </a:lvl1pPr>
          </a:lstStyle>
          <a:p>
            <a:r>
              <a:rPr lang="en-GB" sz="700" dirty="0"/>
              <a:t>Scenario  6A</a:t>
            </a:r>
          </a:p>
        </p:txBody>
      </p:sp>
      <p:sp>
        <p:nvSpPr>
          <p:cNvPr id="8" name="Rectangle 10">
            <a:extLst>
              <a:ext uri="{FF2B5EF4-FFF2-40B4-BE49-F238E27FC236}">
                <a16:creationId xmlns:a16="http://schemas.microsoft.com/office/drawing/2014/main" id="{092A6426-2409-3E6B-B796-7CC9EFDEE94E}"/>
              </a:ext>
            </a:extLst>
          </p:cNvPr>
          <p:cNvSpPr/>
          <p:nvPr/>
        </p:nvSpPr>
        <p:spPr>
          <a:xfrm>
            <a:off x="481139" y="1790171"/>
            <a:ext cx="3564773"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dirty="0">
                <a:solidFill>
                  <a:srgbClr val="14143C"/>
                </a:solidFill>
              </a:rPr>
              <a:t>Do I have all the information when PLACI must be submitted?</a:t>
            </a:r>
          </a:p>
        </p:txBody>
      </p:sp>
      <p:grpSp>
        <p:nvGrpSpPr>
          <p:cNvPr id="9" name="Gruppe 8">
            <a:extLst>
              <a:ext uri="{FF2B5EF4-FFF2-40B4-BE49-F238E27FC236}">
                <a16:creationId xmlns:a16="http://schemas.microsoft.com/office/drawing/2014/main" id="{54FCB452-442B-7D99-B41C-4350F0852AA1}"/>
              </a:ext>
            </a:extLst>
          </p:cNvPr>
          <p:cNvGrpSpPr/>
          <p:nvPr/>
        </p:nvGrpSpPr>
        <p:grpSpPr>
          <a:xfrm>
            <a:off x="4418644" y="2005251"/>
            <a:ext cx="360001" cy="454070"/>
            <a:chOff x="5355103" y="1269743"/>
            <a:chExt cx="360001" cy="454070"/>
          </a:xfrm>
        </p:grpSpPr>
        <p:cxnSp>
          <p:nvCxnSpPr>
            <p:cNvPr id="17" name="Lige forbindelse 16">
              <a:extLst>
                <a:ext uri="{FF2B5EF4-FFF2-40B4-BE49-F238E27FC236}">
                  <a16:creationId xmlns:a16="http://schemas.microsoft.com/office/drawing/2014/main" id="{6FB6027A-E41A-C286-BEEC-2A4BD3AA78A9}"/>
                </a:ext>
              </a:extLst>
            </p:cNvPr>
            <p:cNvCxnSpPr>
              <a:cxnSpLocks/>
            </p:cNvCxnSpPr>
            <p:nvPr/>
          </p:nvCxnSpPr>
          <p:spPr>
            <a:xfrm>
              <a:off x="5541300" y="1269743"/>
              <a:ext cx="0" cy="454070"/>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18" name="Gruppe 17">
              <a:extLst>
                <a:ext uri="{FF2B5EF4-FFF2-40B4-BE49-F238E27FC236}">
                  <a16:creationId xmlns:a16="http://schemas.microsoft.com/office/drawing/2014/main" id="{7E999674-2EE1-AB1B-10F6-E236BFE1B03F}"/>
                </a:ext>
              </a:extLst>
            </p:cNvPr>
            <p:cNvGrpSpPr/>
            <p:nvPr/>
          </p:nvGrpSpPr>
          <p:grpSpPr>
            <a:xfrm>
              <a:off x="5355103" y="1380027"/>
              <a:ext cx="360001" cy="180000"/>
              <a:chOff x="7101605" y="1231132"/>
              <a:chExt cx="384048" cy="328527"/>
            </a:xfrm>
          </p:grpSpPr>
          <p:sp>
            <p:nvSpPr>
              <p:cNvPr id="19" name="Ellipse 18">
                <a:extLst>
                  <a:ext uri="{FF2B5EF4-FFF2-40B4-BE49-F238E27FC236}">
                    <a16:creationId xmlns:a16="http://schemas.microsoft.com/office/drawing/2014/main" id="{31284605-A8D6-EA3D-6BF0-A84FE019BD5D}"/>
                  </a:ext>
                </a:extLst>
              </p:cNvPr>
              <p:cNvSpPr/>
              <p:nvPr/>
            </p:nvSpPr>
            <p:spPr>
              <a:xfrm>
                <a:off x="7129719" y="1231132"/>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20" name="TextBox 24">
                <a:extLst>
                  <a:ext uri="{FF2B5EF4-FFF2-40B4-BE49-F238E27FC236}">
                    <a16:creationId xmlns:a16="http://schemas.microsoft.com/office/drawing/2014/main" id="{13D2235A-61A3-A53A-5F05-80922EA08B65}"/>
                  </a:ext>
                </a:extLst>
              </p:cNvPr>
              <p:cNvSpPr txBox="1"/>
              <p:nvPr/>
            </p:nvSpPr>
            <p:spPr>
              <a:xfrm>
                <a:off x="7101605" y="1256388"/>
                <a:ext cx="384048" cy="254539"/>
              </a:xfrm>
              <a:prstGeom prst="rect">
                <a:avLst/>
              </a:prstGeom>
              <a:noFill/>
              <a:ln>
                <a:noFill/>
              </a:ln>
            </p:spPr>
            <p:txBody>
              <a:bodyPr wrap="square" lIns="0" tIns="0" rIns="0" bIns="0" rtlCol="0">
                <a:spAutoFit/>
              </a:bodyPr>
              <a:lstStyle/>
              <a:p>
                <a:pPr algn="ctr">
                  <a:lnSpc>
                    <a:spcPct val="111000"/>
                  </a:lnSpc>
                </a:pPr>
                <a:r>
                  <a:rPr lang="en-GB" sz="900" b="1" dirty="0">
                    <a:solidFill>
                      <a:srgbClr val="14143C"/>
                    </a:solidFill>
                  </a:rPr>
                  <a:t>YES</a:t>
                </a:r>
              </a:p>
            </p:txBody>
          </p:sp>
        </p:grpSp>
      </p:grpSp>
      <p:sp>
        <p:nvSpPr>
          <p:cNvPr id="23" name="Rectangle 12">
            <a:extLst>
              <a:ext uri="{FF2B5EF4-FFF2-40B4-BE49-F238E27FC236}">
                <a16:creationId xmlns:a16="http://schemas.microsoft.com/office/drawing/2014/main" id="{7AAB1764-5A9A-0C3A-0A3B-7F2E18F4FEBA}"/>
              </a:ext>
            </a:extLst>
          </p:cNvPr>
          <p:cNvSpPr/>
          <p:nvPr/>
        </p:nvSpPr>
        <p:spPr>
          <a:xfrm>
            <a:off x="4170332" y="2369400"/>
            <a:ext cx="975360" cy="252000"/>
          </a:xfrm>
          <a:prstGeom prst="rect">
            <a:avLst/>
          </a:prstGeom>
          <a:solidFill>
            <a:srgbClr val="72728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a:solidFill>
                  <a:schemeClr val="bg1"/>
                </a:solidFill>
              </a:rPr>
              <a:t>F20</a:t>
            </a:r>
          </a:p>
        </p:txBody>
      </p:sp>
      <p:grpSp>
        <p:nvGrpSpPr>
          <p:cNvPr id="21" name="Gruppe 20">
            <a:extLst>
              <a:ext uri="{FF2B5EF4-FFF2-40B4-BE49-F238E27FC236}">
                <a16:creationId xmlns:a16="http://schemas.microsoft.com/office/drawing/2014/main" id="{6CA1A4AB-07E8-4FCF-81F1-5F6E492183F1}"/>
              </a:ext>
            </a:extLst>
          </p:cNvPr>
          <p:cNvGrpSpPr/>
          <p:nvPr/>
        </p:nvGrpSpPr>
        <p:grpSpPr>
          <a:xfrm>
            <a:off x="5806766" y="2029533"/>
            <a:ext cx="360001" cy="412792"/>
            <a:chOff x="6495814" y="1280857"/>
            <a:chExt cx="360001" cy="412792"/>
          </a:xfrm>
        </p:grpSpPr>
        <p:cxnSp>
          <p:nvCxnSpPr>
            <p:cNvPr id="24" name="Lige forbindelse 23">
              <a:extLst>
                <a:ext uri="{FF2B5EF4-FFF2-40B4-BE49-F238E27FC236}">
                  <a16:creationId xmlns:a16="http://schemas.microsoft.com/office/drawing/2014/main" id="{ADDD0577-BA60-1B4A-39A7-A224C323EC4B}"/>
                </a:ext>
              </a:extLst>
            </p:cNvPr>
            <p:cNvCxnSpPr>
              <a:cxnSpLocks/>
            </p:cNvCxnSpPr>
            <p:nvPr/>
          </p:nvCxnSpPr>
          <p:spPr>
            <a:xfrm>
              <a:off x="6689728" y="1280857"/>
              <a:ext cx="0" cy="412792"/>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25" name="Gruppe 24">
              <a:extLst>
                <a:ext uri="{FF2B5EF4-FFF2-40B4-BE49-F238E27FC236}">
                  <a16:creationId xmlns:a16="http://schemas.microsoft.com/office/drawing/2014/main" id="{851C3553-879C-D87F-BCFF-C57EB351B1C3}"/>
                </a:ext>
              </a:extLst>
            </p:cNvPr>
            <p:cNvGrpSpPr/>
            <p:nvPr/>
          </p:nvGrpSpPr>
          <p:grpSpPr>
            <a:xfrm>
              <a:off x="6495814" y="1380027"/>
              <a:ext cx="360001" cy="180000"/>
              <a:chOff x="7768069" y="1535457"/>
              <a:chExt cx="384048" cy="328527"/>
            </a:xfrm>
          </p:grpSpPr>
          <p:sp>
            <p:nvSpPr>
              <p:cNvPr id="26" name="Ellipse 25">
                <a:extLst>
                  <a:ext uri="{FF2B5EF4-FFF2-40B4-BE49-F238E27FC236}">
                    <a16:creationId xmlns:a16="http://schemas.microsoft.com/office/drawing/2014/main" id="{20161A18-3EB1-380E-ED70-47D71847BD97}"/>
                  </a:ext>
                </a:extLst>
              </p:cNvPr>
              <p:cNvSpPr/>
              <p:nvPr/>
            </p:nvSpPr>
            <p:spPr>
              <a:xfrm>
                <a:off x="7792162" y="1535457"/>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27" name="TextBox 25">
                <a:extLst>
                  <a:ext uri="{FF2B5EF4-FFF2-40B4-BE49-F238E27FC236}">
                    <a16:creationId xmlns:a16="http://schemas.microsoft.com/office/drawing/2014/main" id="{F2078778-9EA1-5E5C-D8BA-5A0DD06D7895}"/>
                  </a:ext>
                </a:extLst>
              </p:cNvPr>
              <p:cNvSpPr txBox="1"/>
              <p:nvPr/>
            </p:nvSpPr>
            <p:spPr>
              <a:xfrm>
                <a:off x="7768069" y="1558105"/>
                <a:ext cx="384048" cy="254539"/>
              </a:xfrm>
              <a:prstGeom prst="rect">
                <a:avLst/>
              </a:prstGeom>
              <a:noFill/>
              <a:ln>
                <a:noFill/>
              </a:ln>
            </p:spPr>
            <p:txBody>
              <a:bodyPr wrap="square" lIns="0" tIns="0" rIns="0" bIns="0" rtlCol="0">
                <a:spAutoFit/>
              </a:bodyPr>
              <a:lstStyle/>
              <a:p>
                <a:pPr algn="ctr">
                  <a:lnSpc>
                    <a:spcPct val="111000"/>
                  </a:lnSpc>
                </a:pPr>
                <a:r>
                  <a:rPr lang="en-GB" sz="900" b="1" dirty="0"/>
                  <a:t>NO</a:t>
                </a:r>
              </a:p>
            </p:txBody>
          </p:sp>
        </p:grpSp>
      </p:grpSp>
      <p:grpSp>
        <p:nvGrpSpPr>
          <p:cNvPr id="28" name="Gruppe 27">
            <a:extLst>
              <a:ext uri="{FF2B5EF4-FFF2-40B4-BE49-F238E27FC236}">
                <a16:creationId xmlns:a16="http://schemas.microsoft.com/office/drawing/2014/main" id="{D31ACE59-54AC-3CD9-EBC7-D2154B6BF5A6}"/>
              </a:ext>
            </a:extLst>
          </p:cNvPr>
          <p:cNvGrpSpPr/>
          <p:nvPr/>
        </p:nvGrpSpPr>
        <p:grpSpPr>
          <a:xfrm>
            <a:off x="5824334" y="2573985"/>
            <a:ext cx="360001" cy="454070"/>
            <a:chOff x="5355103" y="1269743"/>
            <a:chExt cx="360001" cy="454070"/>
          </a:xfrm>
        </p:grpSpPr>
        <p:cxnSp>
          <p:nvCxnSpPr>
            <p:cNvPr id="29" name="Lige forbindelse 28">
              <a:extLst>
                <a:ext uri="{FF2B5EF4-FFF2-40B4-BE49-F238E27FC236}">
                  <a16:creationId xmlns:a16="http://schemas.microsoft.com/office/drawing/2014/main" id="{85B8F7B5-3F4B-B871-3552-C4D8659D35A3}"/>
                </a:ext>
              </a:extLst>
            </p:cNvPr>
            <p:cNvCxnSpPr>
              <a:cxnSpLocks/>
            </p:cNvCxnSpPr>
            <p:nvPr/>
          </p:nvCxnSpPr>
          <p:spPr>
            <a:xfrm>
              <a:off x="5541300" y="1269743"/>
              <a:ext cx="0" cy="454070"/>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30" name="Gruppe 29">
              <a:extLst>
                <a:ext uri="{FF2B5EF4-FFF2-40B4-BE49-F238E27FC236}">
                  <a16:creationId xmlns:a16="http://schemas.microsoft.com/office/drawing/2014/main" id="{A0685D08-F62E-E869-758F-292EB82FEB9A}"/>
                </a:ext>
              </a:extLst>
            </p:cNvPr>
            <p:cNvGrpSpPr/>
            <p:nvPr/>
          </p:nvGrpSpPr>
          <p:grpSpPr>
            <a:xfrm>
              <a:off x="5355103" y="1380027"/>
              <a:ext cx="360001" cy="180000"/>
              <a:chOff x="7101605" y="1231132"/>
              <a:chExt cx="384048" cy="328527"/>
            </a:xfrm>
          </p:grpSpPr>
          <p:sp>
            <p:nvSpPr>
              <p:cNvPr id="31" name="Ellipse 30">
                <a:extLst>
                  <a:ext uri="{FF2B5EF4-FFF2-40B4-BE49-F238E27FC236}">
                    <a16:creationId xmlns:a16="http://schemas.microsoft.com/office/drawing/2014/main" id="{A4F147F6-7AE7-0596-DD19-E73A5232E6E0}"/>
                  </a:ext>
                </a:extLst>
              </p:cNvPr>
              <p:cNvSpPr/>
              <p:nvPr/>
            </p:nvSpPr>
            <p:spPr>
              <a:xfrm>
                <a:off x="7129719" y="1231132"/>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235" name="TextBox 24">
                <a:extLst>
                  <a:ext uri="{FF2B5EF4-FFF2-40B4-BE49-F238E27FC236}">
                    <a16:creationId xmlns:a16="http://schemas.microsoft.com/office/drawing/2014/main" id="{C987FB89-BD62-77B8-4157-BE9CBCE393E4}"/>
                  </a:ext>
                </a:extLst>
              </p:cNvPr>
              <p:cNvSpPr txBox="1"/>
              <p:nvPr/>
            </p:nvSpPr>
            <p:spPr>
              <a:xfrm>
                <a:off x="7101605" y="1256388"/>
                <a:ext cx="384048" cy="254539"/>
              </a:xfrm>
              <a:prstGeom prst="rect">
                <a:avLst/>
              </a:prstGeom>
              <a:noFill/>
              <a:ln>
                <a:noFill/>
              </a:ln>
            </p:spPr>
            <p:txBody>
              <a:bodyPr wrap="square" lIns="0" tIns="0" rIns="0" bIns="0" rtlCol="0">
                <a:spAutoFit/>
              </a:bodyPr>
              <a:lstStyle/>
              <a:p>
                <a:pPr algn="ctr">
                  <a:lnSpc>
                    <a:spcPct val="111000"/>
                  </a:lnSpc>
                </a:pPr>
                <a:r>
                  <a:rPr lang="en-GB" sz="900" b="1" dirty="0">
                    <a:solidFill>
                      <a:srgbClr val="14143C"/>
                    </a:solidFill>
                  </a:rPr>
                  <a:t>YES</a:t>
                </a:r>
              </a:p>
            </p:txBody>
          </p:sp>
        </p:grpSp>
      </p:grpSp>
      <p:grpSp>
        <p:nvGrpSpPr>
          <p:cNvPr id="241" name="Gruppe 240">
            <a:extLst>
              <a:ext uri="{FF2B5EF4-FFF2-40B4-BE49-F238E27FC236}">
                <a16:creationId xmlns:a16="http://schemas.microsoft.com/office/drawing/2014/main" id="{361CECE6-0396-B8A0-4903-8311C6377FAC}"/>
              </a:ext>
            </a:extLst>
          </p:cNvPr>
          <p:cNvGrpSpPr/>
          <p:nvPr/>
        </p:nvGrpSpPr>
        <p:grpSpPr>
          <a:xfrm>
            <a:off x="7948997" y="2600334"/>
            <a:ext cx="360001" cy="412792"/>
            <a:chOff x="6495814" y="1280857"/>
            <a:chExt cx="360001" cy="412792"/>
          </a:xfrm>
        </p:grpSpPr>
        <p:cxnSp>
          <p:nvCxnSpPr>
            <p:cNvPr id="243" name="Lige forbindelse 242">
              <a:extLst>
                <a:ext uri="{FF2B5EF4-FFF2-40B4-BE49-F238E27FC236}">
                  <a16:creationId xmlns:a16="http://schemas.microsoft.com/office/drawing/2014/main" id="{D452EC8D-7EED-F84B-FD9A-60D4A689593D}"/>
                </a:ext>
              </a:extLst>
            </p:cNvPr>
            <p:cNvCxnSpPr>
              <a:cxnSpLocks/>
            </p:cNvCxnSpPr>
            <p:nvPr/>
          </p:nvCxnSpPr>
          <p:spPr>
            <a:xfrm>
              <a:off x="6689728" y="1280857"/>
              <a:ext cx="0" cy="412792"/>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249" name="Gruppe 248">
              <a:extLst>
                <a:ext uri="{FF2B5EF4-FFF2-40B4-BE49-F238E27FC236}">
                  <a16:creationId xmlns:a16="http://schemas.microsoft.com/office/drawing/2014/main" id="{1F06418D-BB61-9789-7E24-1816B93D71B5}"/>
                </a:ext>
              </a:extLst>
            </p:cNvPr>
            <p:cNvGrpSpPr/>
            <p:nvPr/>
          </p:nvGrpSpPr>
          <p:grpSpPr>
            <a:xfrm>
              <a:off x="6495814" y="1380027"/>
              <a:ext cx="360001" cy="180000"/>
              <a:chOff x="7768069" y="1535457"/>
              <a:chExt cx="384048" cy="328527"/>
            </a:xfrm>
          </p:grpSpPr>
          <p:sp>
            <p:nvSpPr>
              <p:cNvPr id="251" name="Ellipse 250">
                <a:extLst>
                  <a:ext uri="{FF2B5EF4-FFF2-40B4-BE49-F238E27FC236}">
                    <a16:creationId xmlns:a16="http://schemas.microsoft.com/office/drawing/2014/main" id="{9A4EE75E-2754-076F-72DD-A7EE88F0D4C8}"/>
                  </a:ext>
                </a:extLst>
              </p:cNvPr>
              <p:cNvSpPr/>
              <p:nvPr/>
            </p:nvSpPr>
            <p:spPr>
              <a:xfrm>
                <a:off x="7792162" y="1535457"/>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254" name="TextBox 25">
                <a:extLst>
                  <a:ext uri="{FF2B5EF4-FFF2-40B4-BE49-F238E27FC236}">
                    <a16:creationId xmlns:a16="http://schemas.microsoft.com/office/drawing/2014/main" id="{76402A9C-C0EB-D836-8B50-4E67DFF338BB}"/>
                  </a:ext>
                </a:extLst>
              </p:cNvPr>
              <p:cNvSpPr txBox="1"/>
              <p:nvPr/>
            </p:nvSpPr>
            <p:spPr>
              <a:xfrm>
                <a:off x="7768069" y="1558105"/>
                <a:ext cx="384048" cy="254539"/>
              </a:xfrm>
              <a:prstGeom prst="rect">
                <a:avLst/>
              </a:prstGeom>
              <a:noFill/>
              <a:ln>
                <a:noFill/>
              </a:ln>
            </p:spPr>
            <p:txBody>
              <a:bodyPr wrap="square" lIns="0" tIns="0" rIns="0" bIns="0" rtlCol="0">
                <a:spAutoFit/>
              </a:bodyPr>
              <a:lstStyle/>
              <a:p>
                <a:pPr algn="ctr">
                  <a:lnSpc>
                    <a:spcPct val="111000"/>
                  </a:lnSpc>
                </a:pPr>
                <a:r>
                  <a:rPr lang="en-GB" sz="900" b="1" dirty="0"/>
                  <a:t>NO</a:t>
                </a:r>
              </a:p>
            </p:txBody>
          </p:sp>
        </p:grpSp>
      </p:grpSp>
      <p:sp>
        <p:nvSpPr>
          <p:cNvPr id="72" name="Rectangle 45">
            <a:extLst>
              <a:ext uri="{FF2B5EF4-FFF2-40B4-BE49-F238E27FC236}">
                <a16:creationId xmlns:a16="http://schemas.microsoft.com/office/drawing/2014/main" id="{5B56354B-C78E-E2C4-2528-171A1276B369}"/>
              </a:ext>
            </a:extLst>
          </p:cNvPr>
          <p:cNvSpPr/>
          <p:nvPr/>
        </p:nvSpPr>
        <p:spPr>
          <a:xfrm>
            <a:off x="5535515" y="2939424"/>
            <a:ext cx="975360" cy="25200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a:solidFill>
                  <a:schemeClr val="bg1"/>
                </a:solidFill>
              </a:rPr>
              <a:t>F26</a:t>
            </a:r>
          </a:p>
        </p:txBody>
      </p:sp>
      <p:grpSp>
        <p:nvGrpSpPr>
          <p:cNvPr id="273" name="Gruppe 272">
            <a:extLst>
              <a:ext uri="{FF2B5EF4-FFF2-40B4-BE49-F238E27FC236}">
                <a16:creationId xmlns:a16="http://schemas.microsoft.com/office/drawing/2014/main" id="{D380BAD7-377E-B81E-AFAB-477D3C6F76AB}"/>
              </a:ext>
            </a:extLst>
          </p:cNvPr>
          <p:cNvGrpSpPr/>
          <p:nvPr/>
        </p:nvGrpSpPr>
        <p:grpSpPr>
          <a:xfrm>
            <a:off x="7260558" y="3155347"/>
            <a:ext cx="360001" cy="454070"/>
            <a:chOff x="5355103" y="1269743"/>
            <a:chExt cx="360001" cy="454070"/>
          </a:xfrm>
        </p:grpSpPr>
        <p:cxnSp>
          <p:nvCxnSpPr>
            <p:cNvPr id="274" name="Lige forbindelse 273">
              <a:extLst>
                <a:ext uri="{FF2B5EF4-FFF2-40B4-BE49-F238E27FC236}">
                  <a16:creationId xmlns:a16="http://schemas.microsoft.com/office/drawing/2014/main" id="{56C0B8FA-D0C2-4518-8DB3-E700935B714A}"/>
                </a:ext>
              </a:extLst>
            </p:cNvPr>
            <p:cNvCxnSpPr>
              <a:cxnSpLocks/>
            </p:cNvCxnSpPr>
            <p:nvPr/>
          </p:nvCxnSpPr>
          <p:spPr>
            <a:xfrm>
              <a:off x="5541300" y="1269743"/>
              <a:ext cx="0" cy="454070"/>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37" name="Gruppe 36">
              <a:extLst>
                <a:ext uri="{FF2B5EF4-FFF2-40B4-BE49-F238E27FC236}">
                  <a16:creationId xmlns:a16="http://schemas.microsoft.com/office/drawing/2014/main" id="{507F06CE-4B06-4612-A8EF-A7D62CD3F77F}"/>
                </a:ext>
              </a:extLst>
            </p:cNvPr>
            <p:cNvGrpSpPr/>
            <p:nvPr/>
          </p:nvGrpSpPr>
          <p:grpSpPr>
            <a:xfrm>
              <a:off x="5355103" y="1380027"/>
              <a:ext cx="360001" cy="180000"/>
              <a:chOff x="7101605" y="1231132"/>
              <a:chExt cx="384048" cy="328527"/>
            </a:xfrm>
          </p:grpSpPr>
          <p:sp>
            <p:nvSpPr>
              <p:cNvPr id="41" name="Ellipse 40">
                <a:extLst>
                  <a:ext uri="{FF2B5EF4-FFF2-40B4-BE49-F238E27FC236}">
                    <a16:creationId xmlns:a16="http://schemas.microsoft.com/office/drawing/2014/main" id="{12DE5AB1-DE15-E3BA-7481-19D4AD3CA6AA}"/>
                  </a:ext>
                </a:extLst>
              </p:cNvPr>
              <p:cNvSpPr/>
              <p:nvPr/>
            </p:nvSpPr>
            <p:spPr>
              <a:xfrm>
                <a:off x="7129719" y="1231132"/>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42" name="TextBox 24">
                <a:extLst>
                  <a:ext uri="{FF2B5EF4-FFF2-40B4-BE49-F238E27FC236}">
                    <a16:creationId xmlns:a16="http://schemas.microsoft.com/office/drawing/2014/main" id="{2AF32D80-0EAF-9E7B-5E80-E7FE1DBB8A00}"/>
                  </a:ext>
                </a:extLst>
              </p:cNvPr>
              <p:cNvSpPr txBox="1"/>
              <p:nvPr/>
            </p:nvSpPr>
            <p:spPr>
              <a:xfrm>
                <a:off x="7101605" y="1256388"/>
                <a:ext cx="384048" cy="254539"/>
              </a:xfrm>
              <a:prstGeom prst="rect">
                <a:avLst/>
              </a:prstGeom>
              <a:noFill/>
              <a:ln>
                <a:noFill/>
              </a:ln>
            </p:spPr>
            <p:txBody>
              <a:bodyPr wrap="square" lIns="0" tIns="0" rIns="0" bIns="0" rtlCol="0">
                <a:spAutoFit/>
              </a:bodyPr>
              <a:lstStyle/>
              <a:p>
                <a:pPr algn="ctr">
                  <a:lnSpc>
                    <a:spcPct val="111000"/>
                  </a:lnSpc>
                </a:pPr>
                <a:r>
                  <a:rPr lang="en-GB" sz="900" b="1" dirty="0">
                    <a:solidFill>
                      <a:srgbClr val="14143C"/>
                    </a:solidFill>
                  </a:rPr>
                  <a:t>YES</a:t>
                </a:r>
              </a:p>
            </p:txBody>
          </p:sp>
        </p:grpSp>
      </p:grpSp>
      <p:grpSp>
        <p:nvGrpSpPr>
          <p:cNvPr id="43" name="Gruppe 42">
            <a:extLst>
              <a:ext uri="{FF2B5EF4-FFF2-40B4-BE49-F238E27FC236}">
                <a16:creationId xmlns:a16="http://schemas.microsoft.com/office/drawing/2014/main" id="{A43CA6C4-F232-1944-AD7E-17EF6EEB1F87}"/>
              </a:ext>
            </a:extLst>
          </p:cNvPr>
          <p:cNvGrpSpPr/>
          <p:nvPr/>
        </p:nvGrpSpPr>
        <p:grpSpPr>
          <a:xfrm>
            <a:off x="8648680" y="3179629"/>
            <a:ext cx="360001" cy="412792"/>
            <a:chOff x="6495814" y="1280857"/>
            <a:chExt cx="360001" cy="412792"/>
          </a:xfrm>
        </p:grpSpPr>
        <p:cxnSp>
          <p:nvCxnSpPr>
            <p:cNvPr id="47" name="Lige forbindelse 46">
              <a:extLst>
                <a:ext uri="{FF2B5EF4-FFF2-40B4-BE49-F238E27FC236}">
                  <a16:creationId xmlns:a16="http://schemas.microsoft.com/office/drawing/2014/main" id="{B6753C65-FB08-6EAD-ACAA-EFB108D76EAB}"/>
                </a:ext>
              </a:extLst>
            </p:cNvPr>
            <p:cNvCxnSpPr>
              <a:cxnSpLocks/>
            </p:cNvCxnSpPr>
            <p:nvPr/>
          </p:nvCxnSpPr>
          <p:spPr>
            <a:xfrm>
              <a:off x="6689728" y="1280857"/>
              <a:ext cx="0" cy="412792"/>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48" name="Gruppe 47">
              <a:extLst>
                <a:ext uri="{FF2B5EF4-FFF2-40B4-BE49-F238E27FC236}">
                  <a16:creationId xmlns:a16="http://schemas.microsoft.com/office/drawing/2014/main" id="{E239DB41-D34C-9B22-FB00-1471BDF964D4}"/>
                </a:ext>
              </a:extLst>
            </p:cNvPr>
            <p:cNvGrpSpPr/>
            <p:nvPr/>
          </p:nvGrpSpPr>
          <p:grpSpPr>
            <a:xfrm>
              <a:off x="6495814" y="1380027"/>
              <a:ext cx="360001" cy="180000"/>
              <a:chOff x="7768069" y="1535457"/>
              <a:chExt cx="384048" cy="328527"/>
            </a:xfrm>
          </p:grpSpPr>
          <p:sp>
            <p:nvSpPr>
              <p:cNvPr id="50" name="Ellipse 49">
                <a:extLst>
                  <a:ext uri="{FF2B5EF4-FFF2-40B4-BE49-F238E27FC236}">
                    <a16:creationId xmlns:a16="http://schemas.microsoft.com/office/drawing/2014/main" id="{8E403ECE-3D01-4CEF-F025-6DACB0E898D8}"/>
                  </a:ext>
                </a:extLst>
              </p:cNvPr>
              <p:cNvSpPr/>
              <p:nvPr/>
            </p:nvSpPr>
            <p:spPr>
              <a:xfrm>
                <a:off x="7792162" y="1535457"/>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51" name="TextBox 25">
                <a:extLst>
                  <a:ext uri="{FF2B5EF4-FFF2-40B4-BE49-F238E27FC236}">
                    <a16:creationId xmlns:a16="http://schemas.microsoft.com/office/drawing/2014/main" id="{A8419BD0-3DBA-0D47-62FC-D7C640C56C74}"/>
                  </a:ext>
                </a:extLst>
              </p:cNvPr>
              <p:cNvSpPr txBox="1"/>
              <p:nvPr/>
            </p:nvSpPr>
            <p:spPr>
              <a:xfrm>
                <a:off x="7768069" y="1558105"/>
                <a:ext cx="384048" cy="254539"/>
              </a:xfrm>
              <a:prstGeom prst="rect">
                <a:avLst/>
              </a:prstGeom>
              <a:noFill/>
              <a:ln>
                <a:noFill/>
              </a:ln>
            </p:spPr>
            <p:txBody>
              <a:bodyPr wrap="square" lIns="0" tIns="0" rIns="0" bIns="0" rtlCol="0">
                <a:spAutoFit/>
              </a:bodyPr>
              <a:lstStyle/>
              <a:p>
                <a:pPr algn="ctr">
                  <a:lnSpc>
                    <a:spcPct val="111000"/>
                  </a:lnSpc>
                </a:pPr>
                <a:r>
                  <a:rPr lang="en-GB" sz="900" b="1" dirty="0"/>
                  <a:t>NO</a:t>
                </a:r>
              </a:p>
            </p:txBody>
          </p:sp>
        </p:grpSp>
      </p:grpSp>
      <p:sp>
        <p:nvSpPr>
          <p:cNvPr id="220" name="Rectangle 45">
            <a:extLst>
              <a:ext uri="{FF2B5EF4-FFF2-40B4-BE49-F238E27FC236}">
                <a16:creationId xmlns:a16="http://schemas.microsoft.com/office/drawing/2014/main" id="{8958B39E-1BD3-9833-6172-03AC3D89D36A}"/>
              </a:ext>
            </a:extLst>
          </p:cNvPr>
          <p:cNvSpPr/>
          <p:nvPr/>
        </p:nvSpPr>
        <p:spPr>
          <a:xfrm>
            <a:off x="8354914" y="3516641"/>
            <a:ext cx="975360" cy="25200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a:solidFill>
                  <a:schemeClr val="bg1"/>
                </a:solidFill>
              </a:rPr>
              <a:t>F23</a:t>
            </a:r>
          </a:p>
        </p:txBody>
      </p:sp>
      <p:sp>
        <p:nvSpPr>
          <p:cNvPr id="223" name="Rectangle 45">
            <a:extLst>
              <a:ext uri="{FF2B5EF4-FFF2-40B4-BE49-F238E27FC236}">
                <a16:creationId xmlns:a16="http://schemas.microsoft.com/office/drawing/2014/main" id="{20CD9E59-FDBD-A766-10F7-620B1CFA1614}"/>
              </a:ext>
            </a:extLst>
          </p:cNvPr>
          <p:cNvSpPr/>
          <p:nvPr/>
        </p:nvSpPr>
        <p:spPr>
          <a:xfrm>
            <a:off x="6977357" y="3510905"/>
            <a:ext cx="975360" cy="25200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a:solidFill>
                  <a:schemeClr val="bg1"/>
                </a:solidFill>
              </a:rPr>
              <a:t>F24</a:t>
            </a:r>
          </a:p>
        </p:txBody>
      </p:sp>
      <p:grpSp>
        <p:nvGrpSpPr>
          <p:cNvPr id="55" name="Gruppe 54">
            <a:extLst>
              <a:ext uri="{FF2B5EF4-FFF2-40B4-BE49-F238E27FC236}">
                <a16:creationId xmlns:a16="http://schemas.microsoft.com/office/drawing/2014/main" id="{C8B8C9D5-3D2E-FE00-5795-E39631B74DD8}"/>
              </a:ext>
            </a:extLst>
          </p:cNvPr>
          <p:cNvGrpSpPr/>
          <p:nvPr/>
        </p:nvGrpSpPr>
        <p:grpSpPr>
          <a:xfrm>
            <a:off x="5808328" y="4654607"/>
            <a:ext cx="360001" cy="454070"/>
            <a:chOff x="5355103" y="1269743"/>
            <a:chExt cx="360001" cy="454070"/>
          </a:xfrm>
        </p:grpSpPr>
        <p:cxnSp>
          <p:nvCxnSpPr>
            <p:cNvPr id="56" name="Lige forbindelse 55">
              <a:extLst>
                <a:ext uri="{FF2B5EF4-FFF2-40B4-BE49-F238E27FC236}">
                  <a16:creationId xmlns:a16="http://schemas.microsoft.com/office/drawing/2014/main" id="{FF4E179A-6A36-D012-A633-8EAA38EBC6AB}"/>
                </a:ext>
              </a:extLst>
            </p:cNvPr>
            <p:cNvCxnSpPr>
              <a:cxnSpLocks/>
            </p:cNvCxnSpPr>
            <p:nvPr/>
          </p:nvCxnSpPr>
          <p:spPr>
            <a:xfrm>
              <a:off x="5541300" y="1269743"/>
              <a:ext cx="0" cy="454070"/>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57" name="Gruppe 56">
              <a:extLst>
                <a:ext uri="{FF2B5EF4-FFF2-40B4-BE49-F238E27FC236}">
                  <a16:creationId xmlns:a16="http://schemas.microsoft.com/office/drawing/2014/main" id="{551A6374-9845-8731-5962-CF423063CA10}"/>
                </a:ext>
              </a:extLst>
            </p:cNvPr>
            <p:cNvGrpSpPr/>
            <p:nvPr/>
          </p:nvGrpSpPr>
          <p:grpSpPr>
            <a:xfrm>
              <a:off x="5355103" y="1380020"/>
              <a:ext cx="360001" cy="179999"/>
              <a:chOff x="7101605" y="1231132"/>
              <a:chExt cx="384048" cy="328527"/>
            </a:xfrm>
          </p:grpSpPr>
          <p:sp>
            <p:nvSpPr>
              <p:cNvPr id="58" name="Ellipse 57">
                <a:extLst>
                  <a:ext uri="{FF2B5EF4-FFF2-40B4-BE49-F238E27FC236}">
                    <a16:creationId xmlns:a16="http://schemas.microsoft.com/office/drawing/2014/main" id="{C381CA90-0D67-3CA0-D0EF-13DF8D5BD9BF}"/>
                  </a:ext>
                </a:extLst>
              </p:cNvPr>
              <p:cNvSpPr/>
              <p:nvPr/>
            </p:nvSpPr>
            <p:spPr>
              <a:xfrm>
                <a:off x="7129719" y="1231132"/>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59" name="TextBox 24">
                <a:extLst>
                  <a:ext uri="{FF2B5EF4-FFF2-40B4-BE49-F238E27FC236}">
                    <a16:creationId xmlns:a16="http://schemas.microsoft.com/office/drawing/2014/main" id="{9111DE7E-8C56-F7F0-3043-FAB8422AE513}"/>
                  </a:ext>
                </a:extLst>
              </p:cNvPr>
              <p:cNvSpPr txBox="1"/>
              <p:nvPr/>
            </p:nvSpPr>
            <p:spPr>
              <a:xfrm>
                <a:off x="7101605" y="1256401"/>
                <a:ext cx="384048" cy="254540"/>
              </a:xfrm>
              <a:prstGeom prst="rect">
                <a:avLst/>
              </a:prstGeom>
              <a:noFill/>
              <a:ln>
                <a:noFill/>
              </a:ln>
            </p:spPr>
            <p:txBody>
              <a:bodyPr wrap="square" lIns="0" tIns="0" rIns="0" bIns="0" rtlCol="0">
                <a:spAutoFit/>
              </a:bodyPr>
              <a:lstStyle/>
              <a:p>
                <a:pPr algn="ctr">
                  <a:lnSpc>
                    <a:spcPct val="111000"/>
                  </a:lnSpc>
                </a:pPr>
                <a:r>
                  <a:rPr lang="en-GB" sz="900" b="1" dirty="0">
                    <a:solidFill>
                      <a:srgbClr val="14143C"/>
                    </a:solidFill>
                  </a:rPr>
                  <a:t>YES</a:t>
                </a:r>
              </a:p>
            </p:txBody>
          </p:sp>
        </p:grpSp>
      </p:grpSp>
      <p:grpSp>
        <p:nvGrpSpPr>
          <p:cNvPr id="60" name="Gruppe 59">
            <a:extLst>
              <a:ext uri="{FF2B5EF4-FFF2-40B4-BE49-F238E27FC236}">
                <a16:creationId xmlns:a16="http://schemas.microsoft.com/office/drawing/2014/main" id="{F853E94D-9364-3A2E-FBBC-DB6BF1C79DED}"/>
              </a:ext>
            </a:extLst>
          </p:cNvPr>
          <p:cNvGrpSpPr/>
          <p:nvPr/>
        </p:nvGrpSpPr>
        <p:grpSpPr>
          <a:xfrm>
            <a:off x="6954763" y="4678889"/>
            <a:ext cx="360001" cy="412792"/>
            <a:chOff x="6495814" y="1280857"/>
            <a:chExt cx="360001" cy="412792"/>
          </a:xfrm>
        </p:grpSpPr>
        <p:cxnSp>
          <p:nvCxnSpPr>
            <p:cNvPr id="62" name="Lige forbindelse 61">
              <a:extLst>
                <a:ext uri="{FF2B5EF4-FFF2-40B4-BE49-F238E27FC236}">
                  <a16:creationId xmlns:a16="http://schemas.microsoft.com/office/drawing/2014/main" id="{6CC1115E-6A74-C666-BB31-8F80C11D26F6}"/>
                </a:ext>
              </a:extLst>
            </p:cNvPr>
            <p:cNvCxnSpPr>
              <a:cxnSpLocks/>
            </p:cNvCxnSpPr>
            <p:nvPr/>
          </p:nvCxnSpPr>
          <p:spPr>
            <a:xfrm>
              <a:off x="6689728" y="1280857"/>
              <a:ext cx="0" cy="412792"/>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63" name="Gruppe 62">
              <a:extLst>
                <a:ext uri="{FF2B5EF4-FFF2-40B4-BE49-F238E27FC236}">
                  <a16:creationId xmlns:a16="http://schemas.microsoft.com/office/drawing/2014/main" id="{2E683D9D-2588-92FB-44EB-A94B75A58038}"/>
                </a:ext>
              </a:extLst>
            </p:cNvPr>
            <p:cNvGrpSpPr/>
            <p:nvPr/>
          </p:nvGrpSpPr>
          <p:grpSpPr>
            <a:xfrm>
              <a:off x="6495814" y="1380014"/>
              <a:ext cx="360001" cy="179998"/>
              <a:chOff x="7768069" y="1535457"/>
              <a:chExt cx="384048" cy="328527"/>
            </a:xfrm>
          </p:grpSpPr>
          <p:sp>
            <p:nvSpPr>
              <p:cNvPr id="64" name="Ellipse 63">
                <a:extLst>
                  <a:ext uri="{FF2B5EF4-FFF2-40B4-BE49-F238E27FC236}">
                    <a16:creationId xmlns:a16="http://schemas.microsoft.com/office/drawing/2014/main" id="{88D6F266-4413-82C9-5ACB-B5B66A4682AD}"/>
                  </a:ext>
                </a:extLst>
              </p:cNvPr>
              <p:cNvSpPr/>
              <p:nvPr/>
            </p:nvSpPr>
            <p:spPr>
              <a:xfrm>
                <a:off x="7792162" y="1535457"/>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65" name="TextBox 25">
                <a:extLst>
                  <a:ext uri="{FF2B5EF4-FFF2-40B4-BE49-F238E27FC236}">
                    <a16:creationId xmlns:a16="http://schemas.microsoft.com/office/drawing/2014/main" id="{EAD87D6B-C7CA-9E5C-2606-EA9C9F294EF0}"/>
                  </a:ext>
                </a:extLst>
              </p:cNvPr>
              <p:cNvSpPr txBox="1"/>
              <p:nvPr/>
            </p:nvSpPr>
            <p:spPr>
              <a:xfrm>
                <a:off x="7768069" y="1558129"/>
                <a:ext cx="384048" cy="254542"/>
              </a:xfrm>
              <a:prstGeom prst="rect">
                <a:avLst/>
              </a:prstGeom>
              <a:noFill/>
              <a:ln>
                <a:noFill/>
              </a:ln>
            </p:spPr>
            <p:txBody>
              <a:bodyPr wrap="square" lIns="0" tIns="0" rIns="0" bIns="0" rtlCol="0">
                <a:spAutoFit/>
              </a:bodyPr>
              <a:lstStyle/>
              <a:p>
                <a:pPr algn="ctr">
                  <a:lnSpc>
                    <a:spcPct val="111000"/>
                  </a:lnSpc>
                </a:pPr>
                <a:r>
                  <a:rPr lang="en-GB" sz="900" b="1" dirty="0"/>
                  <a:t>NO</a:t>
                </a:r>
              </a:p>
            </p:txBody>
          </p:sp>
        </p:grpSp>
      </p:grpSp>
      <p:sp>
        <p:nvSpPr>
          <p:cNvPr id="40" name="Rectangle 45">
            <a:extLst>
              <a:ext uri="{FF2B5EF4-FFF2-40B4-BE49-F238E27FC236}">
                <a16:creationId xmlns:a16="http://schemas.microsoft.com/office/drawing/2014/main" id="{68AFD26C-D0A7-229A-9BAC-DB66D91BC1F6}"/>
              </a:ext>
            </a:extLst>
          </p:cNvPr>
          <p:cNvSpPr/>
          <p:nvPr/>
        </p:nvSpPr>
        <p:spPr>
          <a:xfrm>
            <a:off x="5535548" y="5040952"/>
            <a:ext cx="972000" cy="252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a:solidFill>
                  <a:schemeClr val="bg1"/>
                </a:solidFill>
              </a:rPr>
              <a:t>F27</a:t>
            </a:r>
          </a:p>
        </p:txBody>
      </p:sp>
      <p:sp>
        <p:nvSpPr>
          <p:cNvPr id="38" name="Rectangle 45">
            <a:extLst>
              <a:ext uri="{FF2B5EF4-FFF2-40B4-BE49-F238E27FC236}">
                <a16:creationId xmlns:a16="http://schemas.microsoft.com/office/drawing/2014/main" id="{58307574-3DB7-6541-F033-397E1DF40CE7}"/>
              </a:ext>
            </a:extLst>
          </p:cNvPr>
          <p:cNvSpPr/>
          <p:nvPr/>
        </p:nvSpPr>
        <p:spPr>
          <a:xfrm>
            <a:off x="6670692" y="5040952"/>
            <a:ext cx="972000" cy="252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a:solidFill>
                  <a:schemeClr val="bg1"/>
                </a:solidFill>
              </a:rPr>
              <a:t>F21</a:t>
            </a:r>
          </a:p>
        </p:txBody>
      </p:sp>
      <p:grpSp>
        <p:nvGrpSpPr>
          <p:cNvPr id="68" name="Gruppe 67">
            <a:extLst>
              <a:ext uri="{FF2B5EF4-FFF2-40B4-BE49-F238E27FC236}">
                <a16:creationId xmlns:a16="http://schemas.microsoft.com/office/drawing/2014/main" id="{C1848279-6BCD-DFB8-674A-3524CEA72082}"/>
              </a:ext>
            </a:extLst>
          </p:cNvPr>
          <p:cNvGrpSpPr/>
          <p:nvPr/>
        </p:nvGrpSpPr>
        <p:grpSpPr>
          <a:xfrm>
            <a:off x="8180541" y="5261522"/>
            <a:ext cx="360001" cy="454070"/>
            <a:chOff x="5355103" y="1269743"/>
            <a:chExt cx="360001" cy="454070"/>
          </a:xfrm>
        </p:grpSpPr>
        <p:cxnSp>
          <p:nvCxnSpPr>
            <p:cNvPr id="69" name="Lige forbindelse 68">
              <a:extLst>
                <a:ext uri="{FF2B5EF4-FFF2-40B4-BE49-F238E27FC236}">
                  <a16:creationId xmlns:a16="http://schemas.microsoft.com/office/drawing/2014/main" id="{CC8BA2E2-A52B-3D7D-44EF-593148BF7954}"/>
                </a:ext>
              </a:extLst>
            </p:cNvPr>
            <p:cNvCxnSpPr>
              <a:cxnSpLocks/>
            </p:cNvCxnSpPr>
            <p:nvPr/>
          </p:nvCxnSpPr>
          <p:spPr>
            <a:xfrm>
              <a:off x="5541300" y="1269743"/>
              <a:ext cx="0" cy="454070"/>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70" name="Gruppe 69">
              <a:extLst>
                <a:ext uri="{FF2B5EF4-FFF2-40B4-BE49-F238E27FC236}">
                  <a16:creationId xmlns:a16="http://schemas.microsoft.com/office/drawing/2014/main" id="{C04F3180-85A5-EAED-BEFB-F3E491BE8C34}"/>
                </a:ext>
              </a:extLst>
            </p:cNvPr>
            <p:cNvGrpSpPr/>
            <p:nvPr/>
          </p:nvGrpSpPr>
          <p:grpSpPr>
            <a:xfrm>
              <a:off x="5355103" y="1380016"/>
              <a:ext cx="360001" cy="179998"/>
              <a:chOff x="7101605" y="1231132"/>
              <a:chExt cx="384048" cy="328527"/>
            </a:xfrm>
          </p:grpSpPr>
          <p:sp>
            <p:nvSpPr>
              <p:cNvPr id="71" name="Ellipse 70">
                <a:extLst>
                  <a:ext uri="{FF2B5EF4-FFF2-40B4-BE49-F238E27FC236}">
                    <a16:creationId xmlns:a16="http://schemas.microsoft.com/office/drawing/2014/main" id="{AE53A20B-5F93-C134-4469-215FF40E7001}"/>
                  </a:ext>
                </a:extLst>
              </p:cNvPr>
              <p:cNvSpPr/>
              <p:nvPr/>
            </p:nvSpPr>
            <p:spPr>
              <a:xfrm>
                <a:off x="7129719" y="1231132"/>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73" name="TextBox 24">
                <a:extLst>
                  <a:ext uri="{FF2B5EF4-FFF2-40B4-BE49-F238E27FC236}">
                    <a16:creationId xmlns:a16="http://schemas.microsoft.com/office/drawing/2014/main" id="{1CAD851C-BFF8-BE2D-38F0-754D77AF09DC}"/>
                  </a:ext>
                </a:extLst>
              </p:cNvPr>
              <p:cNvSpPr txBox="1"/>
              <p:nvPr/>
            </p:nvSpPr>
            <p:spPr>
              <a:xfrm>
                <a:off x="7101605" y="1256409"/>
                <a:ext cx="384048" cy="254542"/>
              </a:xfrm>
              <a:prstGeom prst="rect">
                <a:avLst/>
              </a:prstGeom>
              <a:noFill/>
              <a:ln>
                <a:noFill/>
              </a:ln>
            </p:spPr>
            <p:txBody>
              <a:bodyPr wrap="square" lIns="0" tIns="0" rIns="0" bIns="0" rtlCol="0">
                <a:spAutoFit/>
              </a:bodyPr>
              <a:lstStyle/>
              <a:p>
                <a:pPr algn="ctr">
                  <a:lnSpc>
                    <a:spcPct val="111000"/>
                  </a:lnSpc>
                </a:pPr>
                <a:r>
                  <a:rPr lang="en-GB" sz="900" b="1" dirty="0">
                    <a:solidFill>
                      <a:srgbClr val="14143C"/>
                    </a:solidFill>
                  </a:rPr>
                  <a:t>YES</a:t>
                </a:r>
              </a:p>
            </p:txBody>
          </p:sp>
        </p:grpSp>
      </p:grpSp>
      <p:grpSp>
        <p:nvGrpSpPr>
          <p:cNvPr id="74" name="Gruppe 73">
            <a:extLst>
              <a:ext uri="{FF2B5EF4-FFF2-40B4-BE49-F238E27FC236}">
                <a16:creationId xmlns:a16="http://schemas.microsoft.com/office/drawing/2014/main" id="{FA8C7885-E09F-14E3-8D2B-007067455734}"/>
              </a:ext>
            </a:extLst>
          </p:cNvPr>
          <p:cNvGrpSpPr/>
          <p:nvPr/>
        </p:nvGrpSpPr>
        <p:grpSpPr>
          <a:xfrm>
            <a:off x="9326976" y="5285804"/>
            <a:ext cx="360001" cy="412792"/>
            <a:chOff x="6495814" y="1280857"/>
            <a:chExt cx="360001" cy="412792"/>
          </a:xfrm>
        </p:grpSpPr>
        <p:cxnSp>
          <p:nvCxnSpPr>
            <p:cNvPr id="75" name="Lige forbindelse 74">
              <a:extLst>
                <a:ext uri="{FF2B5EF4-FFF2-40B4-BE49-F238E27FC236}">
                  <a16:creationId xmlns:a16="http://schemas.microsoft.com/office/drawing/2014/main" id="{4062F2F1-1597-751E-E157-58CDDB39755C}"/>
                </a:ext>
              </a:extLst>
            </p:cNvPr>
            <p:cNvCxnSpPr>
              <a:cxnSpLocks/>
            </p:cNvCxnSpPr>
            <p:nvPr/>
          </p:nvCxnSpPr>
          <p:spPr>
            <a:xfrm>
              <a:off x="6689728" y="1280857"/>
              <a:ext cx="0" cy="412792"/>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76" name="Gruppe 75">
              <a:extLst>
                <a:ext uri="{FF2B5EF4-FFF2-40B4-BE49-F238E27FC236}">
                  <a16:creationId xmlns:a16="http://schemas.microsoft.com/office/drawing/2014/main" id="{B18BCE60-1D56-C6A7-5934-D16B7C09FE2B}"/>
                </a:ext>
              </a:extLst>
            </p:cNvPr>
            <p:cNvGrpSpPr/>
            <p:nvPr/>
          </p:nvGrpSpPr>
          <p:grpSpPr>
            <a:xfrm>
              <a:off x="6495814" y="1380014"/>
              <a:ext cx="360001" cy="179998"/>
              <a:chOff x="7768069" y="1535457"/>
              <a:chExt cx="384048" cy="328527"/>
            </a:xfrm>
          </p:grpSpPr>
          <p:sp>
            <p:nvSpPr>
              <p:cNvPr id="77" name="Ellipse 76">
                <a:extLst>
                  <a:ext uri="{FF2B5EF4-FFF2-40B4-BE49-F238E27FC236}">
                    <a16:creationId xmlns:a16="http://schemas.microsoft.com/office/drawing/2014/main" id="{9A63265F-FEE8-63C6-C0C8-7DD8F33D315E}"/>
                  </a:ext>
                </a:extLst>
              </p:cNvPr>
              <p:cNvSpPr/>
              <p:nvPr/>
            </p:nvSpPr>
            <p:spPr>
              <a:xfrm>
                <a:off x="7792162" y="1535457"/>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78" name="TextBox 25">
                <a:extLst>
                  <a:ext uri="{FF2B5EF4-FFF2-40B4-BE49-F238E27FC236}">
                    <a16:creationId xmlns:a16="http://schemas.microsoft.com/office/drawing/2014/main" id="{9426A1C7-2339-970E-A979-7B1D9952BA2D}"/>
                  </a:ext>
                </a:extLst>
              </p:cNvPr>
              <p:cNvSpPr txBox="1"/>
              <p:nvPr/>
            </p:nvSpPr>
            <p:spPr>
              <a:xfrm>
                <a:off x="7768069" y="1558129"/>
                <a:ext cx="384048" cy="254542"/>
              </a:xfrm>
              <a:prstGeom prst="rect">
                <a:avLst/>
              </a:prstGeom>
              <a:noFill/>
              <a:ln>
                <a:noFill/>
              </a:ln>
            </p:spPr>
            <p:txBody>
              <a:bodyPr wrap="square" lIns="0" tIns="0" rIns="0" bIns="0" rtlCol="0">
                <a:spAutoFit/>
              </a:bodyPr>
              <a:lstStyle/>
              <a:p>
                <a:pPr algn="ctr">
                  <a:lnSpc>
                    <a:spcPct val="111000"/>
                  </a:lnSpc>
                </a:pPr>
                <a:r>
                  <a:rPr lang="en-GB" sz="900" b="1" dirty="0"/>
                  <a:t>NO</a:t>
                </a:r>
              </a:p>
            </p:txBody>
          </p:sp>
        </p:grpSp>
      </p:grpSp>
      <p:sp>
        <p:nvSpPr>
          <p:cNvPr id="256" name="Rectangle 45">
            <a:extLst>
              <a:ext uri="{FF2B5EF4-FFF2-40B4-BE49-F238E27FC236}">
                <a16:creationId xmlns:a16="http://schemas.microsoft.com/office/drawing/2014/main" id="{4B91F497-F43A-07F7-8173-361716E7CE42}"/>
              </a:ext>
            </a:extLst>
          </p:cNvPr>
          <p:cNvSpPr/>
          <p:nvPr/>
        </p:nvSpPr>
        <p:spPr>
          <a:xfrm>
            <a:off x="9072563" y="5629631"/>
            <a:ext cx="972000" cy="252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a:solidFill>
                  <a:schemeClr val="bg1"/>
                </a:solidFill>
              </a:rPr>
              <a:t>F21</a:t>
            </a:r>
          </a:p>
        </p:txBody>
      </p:sp>
      <p:sp>
        <p:nvSpPr>
          <p:cNvPr id="255" name="Rectangle 45">
            <a:extLst>
              <a:ext uri="{FF2B5EF4-FFF2-40B4-BE49-F238E27FC236}">
                <a16:creationId xmlns:a16="http://schemas.microsoft.com/office/drawing/2014/main" id="{C60FC17C-ADB3-07B0-A120-E9B4EEC05A73}"/>
              </a:ext>
            </a:extLst>
          </p:cNvPr>
          <p:cNvSpPr/>
          <p:nvPr/>
        </p:nvSpPr>
        <p:spPr>
          <a:xfrm>
            <a:off x="7874855" y="5620789"/>
            <a:ext cx="972000" cy="252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a:solidFill>
                  <a:schemeClr val="bg1"/>
                </a:solidFill>
              </a:rPr>
              <a:t>F27</a:t>
            </a:r>
          </a:p>
        </p:txBody>
      </p:sp>
      <p:grpSp>
        <p:nvGrpSpPr>
          <p:cNvPr id="79" name="Gruppe 78">
            <a:extLst>
              <a:ext uri="{FF2B5EF4-FFF2-40B4-BE49-F238E27FC236}">
                <a16:creationId xmlns:a16="http://schemas.microsoft.com/office/drawing/2014/main" id="{E8FC6262-F980-A1C9-11C4-2FB4A485842C}"/>
              </a:ext>
            </a:extLst>
          </p:cNvPr>
          <p:cNvGrpSpPr/>
          <p:nvPr/>
        </p:nvGrpSpPr>
        <p:grpSpPr>
          <a:xfrm>
            <a:off x="799096" y="2000064"/>
            <a:ext cx="360001" cy="454070"/>
            <a:chOff x="5355103" y="1269743"/>
            <a:chExt cx="360001" cy="454070"/>
          </a:xfrm>
        </p:grpSpPr>
        <p:cxnSp>
          <p:nvCxnSpPr>
            <p:cNvPr id="84" name="Lige forbindelse 83">
              <a:extLst>
                <a:ext uri="{FF2B5EF4-FFF2-40B4-BE49-F238E27FC236}">
                  <a16:creationId xmlns:a16="http://schemas.microsoft.com/office/drawing/2014/main" id="{0AF54AFE-5D31-509A-5F6F-F51215F6E699}"/>
                </a:ext>
              </a:extLst>
            </p:cNvPr>
            <p:cNvCxnSpPr>
              <a:cxnSpLocks/>
            </p:cNvCxnSpPr>
            <p:nvPr/>
          </p:nvCxnSpPr>
          <p:spPr>
            <a:xfrm>
              <a:off x="5541300" y="1269743"/>
              <a:ext cx="0" cy="454070"/>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90" name="Gruppe 89">
              <a:extLst>
                <a:ext uri="{FF2B5EF4-FFF2-40B4-BE49-F238E27FC236}">
                  <a16:creationId xmlns:a16="http://schemas.microsoft.com/office/drawing/2014/main" id="{73A31100-2D3C-DAFF-DCC3-FE5A165C7CB2}"/>
                </a:ext>
              </a:extLst>
            </p:cNvPr>
            <p:cNvGrpSpPr/>
            <p:nvPr/>
          </p:nvGrpSpPr>
          <p:grpSpPr>
            <a:xfrm>
              <a:off x="5355103" y="1380027"/>
              <a:ext cx="360001" cy="180000"/>
              <a:chOff x="7101605" y="1231132"/>
              <a:chExt cx="384048" cy="328527"/>
            </a:xfrm>
          </p:grpSpPr>
          <p:sp>
            <p:nvSpPr>
              <p:cNvPr id="91" name="Ellipse 90">
                <a:extLst>
                  <a:ext uri="{FF2B5EF4-FFF2-40B4-BE49-F238E27FC236}">
                    <a16:creationId xmlns:a16="http://schemas.microsoft.com/office/drawing/2014/main" id="{CE90619D-F800-4914-452E-6477D8442902}"/>
                  </a:ext>
                </a:extLst>
              </p:cNvPr>
              <p:cNvSpPr/>
              <p:nvPr/>
            </p:nvSpPr>
            <p:spPr>
              <a:xfrm>
                <a:off x="7129719" y="1231132"/>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92" name="TextBox 24">
                <a:extLst>
                  <a:ext uri="{FF2B5EF4-FFF2-40B4-BE49-F238E27FC236}">
                    <a16:creationId xmlns:a16="http://schemas.microsoft.com/office/drawing/2014/main" id="{72B72D8C-9E74-8A9C-1ED3-A9B6E8FDB662}"/>
                  </a:ext>
                </a:extLst>
              </p:cNvPr>
              <p:cNvSpPr txBox="1"/>
              <p:nvPr/>
            </p:nvSpPr>
            <p:spPr>
              <a:xfrm>
                <a:off x="7101605" y="1256388"/>
                <a:ext cx="384048" cy="254539"/>
              </a:xfrm>
              <a:prstGeom prst="rect">
                <a:avLst/>
              </a:prstGeom>
              <a:noFill/>
              <a:ln>
                <a:noFill/>
              </a:ln>
            </p:spPr>
            <p:txBody>
              <a:bodyPr wrap="square" lIns="0" tIns="0" rIns="0" bIns="0" rtlCol="0">
                <a:spAutoFit/>
              </a:bodyPr>
              <a:lstStyle/>
              <a:p>
                <a:pPr algn="ctr">
                  <a:lnSpc>
                    <a:spcPct val="111000"/>
                  </a:lnSpc>
                </a:pPr>
                <a:r>
                  <a:rPr lang="en-GB" sz="900" b="1" dirty="0">
                    <a:solidFill>
                      <a:srgbClr val="14143C"/>
                    </a:solidFill>
                  </a:rPr>
                  <a:t>YES</a:t>
                </a:r>
              </a:p>
            </p:txBody>
          </p:sp>
        </p:grpSp>
      </p:grpSp>
      <p:grpSp>
        <p:nvGrpSpPr>
          <p:cNvPr id="93" name="Gruppe 92">
            <a:extLst>
              <a:ext uri="{FF2B5EF4-FFF2-40B4-BE49-F238E27FC236}">
                <a16:creationId xmlns:a16="http://schemas.microsoft.com/office/drawing/2014/main" id="{074EA1AE-5BDD-7876-D1AE-2BB2B2D74E8E}"/>
              </a:ext>
            </a:extLst>
          </p:cNvPr>
          <p:cNvGrpSpPr/>
          <p:nvPr/>
        </p:nvGrpSpPr>
        <p:grpSpPr>
          <a:xfrm>
            <a:off x="2585866" y="2020703"/>
            <a:ext cx="360001" cy="412792"/>
            <a:chOff x="6495814" y="1280857"/>
            <a:chExt cx="360001" cy="412792"/>
          </a:xfrm>
        </p:grpSpPr>
        <p:cxnSp>
          <p:nvCxnSpPr>
            <p:cNvPr id="94" name="Lige forbindelse 93">
              <a:extLst>
                <a:ext uri="{FF2B5EF4-FFF2-40B4-BE49-F238E27FC236}">
                  <a16:creationId xmlns:a16="http://schemas.microsoft.com/office/drawing/2014/main" id="{7FE99EFD-FFE2-94F9-629F-3C7999EB9723}"/>
                </a:ext>
              </a:extLst>
            </p:cNvPr>
            <p:cNvCxnSpPr>
              <a:cxnSpLocks/>
            </p:cNvCxnSpPr>
            <p:nvPr/>
          </p:nvCxnSpPr>
          <p:spPr>
            <a:xfrm>
              <a:off x="6689728" y="1280857"/>
              <a:ext cx="0" cy="412792"/>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95" name="Gruppe 94">
              <a:extLst>
                <a:ext uri="{FF2B5EF4-FFF2-40B4-BE49-F238E27FC236}">
                  <a16:creationId xmlns:a16="http://schemas.microsoft.com/office/drawing/2014/main" id="{314DC0B9-B8F7-4C1D-A7B2-D8E8C7696355}"/>
                </a:ext>
              </a:extLst>
            </p:cNvPr>
            <p:cNvGrpSpPr/>
            <p:nvPr/>
          </p:nvGrpSpPr>
          <p:grpSpPr>
            <a:xfrm>
              <a:off x="6495814" y="1380027"/>
              <a:ext cx="360001" cy="180000"/>
              <a:chOff x="7768069" y="1535457"/>
              <a:chExt cx="384048" cy="328527"/>
            </a:xfrm>
          </p:grpSpPr>
          <p:sp>
            <p:nvSpPr>
              <p:cNvPr id="288" name="Ellipse 287">
                <a:extLst>
                  <a:ext uri="{FF2B5EF4-FFF2-40B4-BE49-F238E27FC236}">
                    <a16:creationId xmlns:a16="http://schemas.microsoft.com/office/drawing/2014/main" id="{5D364C86-35B5-B5B3-2772-EE27772AE960}"/>
                  </a:ext>
                </a:extLst>
              </p:cNvPr>
              <p:cNvSpPr/>
              <p:nvPr/>
            </p:nvSpPr>
            <p:spPr>
              <a:xfrm>
                <a:off x="7792162" y="1535457"/>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289" name="TextBox 25">
                <a:extLst>
                  <a:ext uri="{FF2B5EF4-FFF2-40B4-BE49-F238E27FC236}">
                    <a16:creationId xmlns:a16="http://schemas.microsoft.com/office/drawing/2014/main" id="{C8BE99FE-9F0D-3EBF-4BBC-C518A2DC0FF7}"/>
                  </a:ext>
                </a:extLst>
              </p:cNvPr>
              <p:cNvSpPr txBox="1"/>
              <p:nvPr/>
            </p:nvSpPr>
            <p:spPr>
              <a:xfrm>
                <a:off x="7768069" y="1558105"/>
                <a:ext cx="384048" cy="254539"/>
              </a:xfrm>
              <a:prstGeom prst="rect">
                <a:avLst/>
              </a:prstGeom>
              <a:noFill/>
              <a:ln>
                <a:noFill/>
              </a:ln>
            </p:spPr>
            <p:txBody>
              <a:bodyPr wrap="square" lIns="0" tIns="0" rIns="0" bIns="0" rtlCol="0">
                <a:spAutoFit/>
              </a:bodyPr>
              <a:lstStyle/>
              <a:p>
                <a:pPr algn="ctr">
                  <a:lnSpc>
                    <a:spcPct val="111000"/>
                  </a:lnSpc>
                </a:pPr>
                <a:r>
                  <a:rPr lang="en-GB" sz="900" b="1" dirty="0"/>
                  <a:t>NO</a:t>
                </a:r>
              </a:p>
            </p:txBody>
          </p:sp>
        </p:grpSp>
      </p:grpSp>
      <p:sp>
        <p:nvSpPr>
          <p:cNvPr id="205" name="Rectangle 7">
            <a:extLst>
              <a:ext uri="{FF2B5EF4-FFF2-40B4-BE49-F238E27FC236}">
                <a16:creationId xmlns:a16="http://schemas.microsoft.com/office/drawing/2014/main" id="{9D9A9173-9106-1E1B-C027-BD27C62D3E38}"/>
              </a:ext>
            </a:extLst>
          </p:cNvPr>
          <p:cNvSpPr/>
          <p:nvPr/>
        </p:nvSpPr>
        <p:spPr>
          <a:xfrm>
            <a:off x="1589391" y="2368974"/>
            <a:ext cx="2459463" cy="25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dirty="0">
                <a:solidFill>
                  <a:srgbClr val="14143C"/>
                </a:solidFill>
              </a:rPr>
              <a:t>Do I have MAWB when submitting PLACI?</a:t>
            </a:r>
          </a:p>
        </p:txBody>
      </p:sp>
      <p:grpSp>
        <p:nvGrpSpPr>
          <p:cNvPr id="297" name="Gruppe 296">
            <a:extLst>
              <a:ext uri="{FF2B5EF4-FFF2-40B4-BE49-F238E27FC236}">
                <a16:creationId xmlns:a16="http://schemas.microsoft.com/office/drawing/2014/main" id="{777FA372-4F32-DD1C-9DDC-14816BBA6F14}"/>
              </a:ext>
            </a:extLst>
          </p:cNvPr>
          <p:cNvGrpSpPr/>
          <p:nvPr/>
        </p:nvGrpSpPr>
        <p:grpSpPr>
          <a:xfrm>
            <a:off x="1932781" y="2604079"/>
            <a:ext cx="360001" cy="454070"/>
            <a:chOff x="5355103" y="1269743"/>
            <a:chExt cx="360001" cy="454070"/>
          </a:xfrm>
        </p:grpSpPr>
        <p:cxnSp>
          <p:nvCxnSpPr>
            <p:cNvPr id="298" name="Lige forbindelse 297">
              <a:extLst>
                <a:ext uri="{FF2B5EF4-FFF2-40B4-BE49-F238E27FC236}">
                  <a16:creationId xmlns:a16="http://schemas.microsoft.com/office/drawing/2014/main" id="{69CE9D8D-44EA-64AA-6CC4-A520AE6C69A7}"/>
                </a:ext>
              </a:extLst>
            </p:cNvPr>
            <p:cNvCxnSpPr>
              <a:cxnSpLocks/>
            </p:cNvCxnSpPr>
            <p:nvPr/>
          </p:nvCxnSpPr>
          <p:spPr>
            <a:xfrm>
              <a:off x="5541300" y="1269743"/>
              <a:ext cx="0" cy="454070"/>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299" name="Gruppe 298">
              <a:extLst>
                <a:ext uri="{FF2B5EF4-FFF2-40B4-BE49-F238E27FC236}">
                  <a16:creationId xmlns:a16="http://schemas.microsoft.com/office/drawing/2014/main" id="{B76E1B97-EE71-4BEC-BA00-5D31912CA7CA}"/>
                </a:ext>
              </a:extLst>
            </p:cNvPr>
            <p:cNvGrpSpPr/>
            <p:nvPr/>
          </p:nvGrpSpPr>
          <p:grpSpPr>
            <a:xfrm>
              <a:off x="5355103" y="1380027"/>
              <a:ext cx="360001" cy="180000"/>
              <a:chOff x="7101605" y="1231132"/>
              <a:chExt cx="384048" cy="328527"/>
            </a:xfrm>
          </p:grpSpPr>
          <p:sp>
            <p:nvSpPr>
              <p:cNvPr id="300" name="Ellipse 299">
                <a:extLst>
                  <a:ext uri="{FF2B5EF4-FFF2-40B4-BE49-F238E27FC236}">
                    <a16:creationId xmlns:a16="http://schemas.microsoft.com/office/drawing/2014/main" id="{6FD377DF-8CDE-D376-BA58-8E7E574C0C51}"/>
                  </a:ext>
                </a:extLst>
              </p:cNvPr>
              <p:cNvSpPr/>
              <p:nvPr/>
            </p:nvSpPr>
            <p:spPr>
              <a:xfrm>
                <a:off x="7129719" y="1231132"/>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301" name="TextBox 24">
                <a:extLst>
                  <a:ext uri="{FF2B5EF4-FFF2-40B4-BE49-F238E27FC236}">
                    <a16:creationId xmlns:a16="http://schemas.microsoft.com/office/drawing/2014/main" id="{24DCAC98-4B76-1595-FAAB-FCBE764B4528}"/>
                  </a:ext>
                </a:extLst>
              </p:cNvPr>
              <p:cNvSpPr txBox="1"/>
              <p:nvPr/>
            </p:nvSpPr>
            <p:spPr>
              <a:xfrm>
                <a:off x="7101605" y="1256388"/>
                <a:ext cx="384048" cy="254539"/>
              </a:xfrm>
              <a:prstGeom prst="rect">
                <a:avLst/>
              </a:prstGeom>
              <a:noFill/>
              <a:ln>
                <a:noFill/>
              </a:ln>
            </p:spPr>
            <p:txBody>
              <a:bodyPr wrap="square" lIns="0" tIns="0" rIns="0" bIns="0" rtlCol="0">
                <a:spAutoFit/>
              </a:bodyPr>
              <a:lstStyle/>
              <a:p>
                <a:pPr algn="ctr">
                  <a:lnSpc>
                    <a:spcPct val="111000"/>
                  </a:lnSpc>
                </a:pPr>
                <a:r>
                  <a:rPr lang="en-GB" sz="900" b="1" dirty="0">
                    <a:solidFill>
                      <a:srgbClr val="14143C"/>
                    </a:solidFill>
                  </a:rPr>
                  <a:t>YES</a:t>
                </a:r>
              </a:p>
            </p:txBody>
          </p:sp>
        </p:grpSp>
      </p:grpSp>
      <p:grpSp>
        <p:nvGrpSpPr>
          <p:cNvPr id="302" name="Gruppe 301">
            <a:extLst>
              <a:ext uri="{FF2B5EF4-FFF2-40B4-BE49-F238E27FC236}">
                <a16:creationId xmlns:a16="http://schemas.microsoft.com/office/drawing/2014/main" id="{4440EF5D-CCCC-1D13-F54E-77B65650CC14}"/>
              </a:ext>
            </a:extLst>
          </p:cNvPr>
          <p:cNvGrpSpPr/>
          <p:nvPr/>
        </p:nvGrpSpPr>
        <p:grpSpPr>
          <a:xfrm>
            <a:off x="3320903" y="2628361"/>
            <a:ext cx="360001" cy="412792"/>
            <a:chOff x="6495814" y="1280857"/>
            <a:chExt cx="360001" cy="412792"/>
          </a:xfrm>
        </p:grpSpPr>
        <p:cxnSp>
          <p:nvCxnSpPr>
            <p:cNvPr id="303" name="Lige forbindelse 302">
              <a:extLst>
                <a:ext uri="{FF2B5EF4-FFF2-40B4-BE49-F238E27FC236}">
                  <a16:creationId xmlns:a16="http://schemas.microsoft.com/office/drawing/2014/main" id="{1A192A6E-747D-6DE7-8812-18632E7350D0}"/>
                </a:ext>
              </a:extLst>
            </p:cNvPr>
            <p:cNvCxnSpPr>
              <a:cxnSpLocks/>
            </p:cNvCxnSpPr>
            <p:nvPr/>
          </p:nvCxnSpPr>
          <p:spPr>
            <a:xfrm>
              <a:off x="6689728" y="1280857"/>
              <a:ext cx="0" cy="412792"/>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304" name="Gruppe 303">
              <a:extLst>
                <a:ext uri="{FF2B5EF4-FFF2-40B4-BE49-F238E27FC236}">
                  <a16:creationId xmlns:a16="http://schemas.microsoft.com/office/drawing/2014/main" id="{F3480314-0DD7-9236-C7B8-8BA7BBC40562}"/>
                </a:ext>
              </a:extLst>
            </p:cNvPr>
            <p:cNvGrpSpPr/>
            <p:nvPr/>
          </p:nvGrpSpPr>
          <p:grpSpPr>
            <a:xfrm>
              <a:off x="6495814" y="1380027"/>
              <a:ext cx="360001" cy="180000"/>
              <a:chOff x="7768069" y="1535457"/>
              <a:chExt cx="384048" cy="328527"/>
            </a:xfrm>
          </p:grpSpPr>
          <p:sp>
            <p:nvSpPr>
              <p:cNvPr id="305" name="Ellipse 304">
                <a:extLst>
                  <a:ext uri="{FF2B5EF4-FFF2-40B4-BE49-F238E27FC236}">
                    <a16:creationId xmlns:a16="http://schemas.microsoft.com/office/drawing/2014/main" id="{F10D837D-57FA-8269-8751-197BAE23C656}"/>
                  </a:ext>
                </a:extLst>
              </p:cNvPr>
              <p:cNvSpPr/>
              <p:nvPr/>
            </p:nvSpPr>
            <p:spPr>
              <a:xfrm>
                <a:off x="7792162" y="1535457"/>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306" name="TextBox 25">
                <a:extLst>
                  <a:ext uri="{FF2B5EF4-FFF2-40B4-BE49-F238E27FC236}">
                    <a16:creationId xmlns:a16="http://schemas.microsoft.com/office/drawing/2014/main" id="{E2A1C823-4A66-1084-F080-287253073F06}"/>
                  </a:ext>
                </a:extLst>
              </p:cNvPr>
              <p:cNvSpPr txBox="1"/>
              <p:nvPr/>
            </p:nvSpPr>
            <p:spPr>
              <a:xfrm>
                <a:off x="7768069" y="1558105"/>
                <a:ext cx="384048" cy="254539"/>
              </a:xfrm>
              <a:prstGeom prst="rect">
                <a:avLst/>
              </a:prstGeom>
              <a:noFill/>
              <a:ln>
                <a:noFill/>
              </a:ln>
            </p:spPr>
            <p:txBody>
              <a:bodyPr wrap="square" lIns="0" tIns="0" rIns="0" bIns="0" rtlCol="0">
                <a:spAutoFit/>
              </a:bodyPr>
              <a:lstStyle/>
              <a:p>
                <a:pPr algn="ctr">
                  <a:lnSpc>
                    <a:spcPct val="111000"/>
                  </a:lnSpc>
                </a:pPr>
                <a:r>
                  <a:rPr lang="en-GB" sz="900" b="1" dirty="0"/>
                  <a:t>NO</a:t>
                </a:r>
              </a:p>
            </p:txBody>
          </p:sp>
        </p:grpSp>
      </p:grpSp>
      <p:sp>
        <p:nvSpPr>
          <p:cNvPr id="46" name="Rectangle 45">
            <a:extLst>
              <a:ext uri="{FF2B5EF4-FFF2-40B4-BE49-F238E27FC236}">
                <a16:creationId xmlns:a16="http://schemas.microsoft.com/office/drawing/2014/main" id="{EF8880EA-6E70-CB9C-69F7-71A7874E958E}"/>
              </a:ext>
            </a:extLst>
          </p:cNvPr>
          <p:cNvSpPr/>
          <p:nvPr/>
        </p:nvSpPr>
        <p:spPr>
          <a:xfrm>
            <a:off x="3086418" y="3481927"/>
            <a:ext cx="975360" cy="25200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a:solidFill>
                  <a:schemeClr val="bg1"/>
                </a:solidFill>
              </a:rPr>
              <a:t>F25</a:t>
            </a:r>
          </a:p>
        </p:txBody>
      </p:sp>
      <p:sp>
        <p:nvSpPr>
          <p:cNvPr id="49" name="Tekstfelt 48">
            <a:extLst>
              <a:ext uri="{FF2B5EF4-FFF2-40B4-BE49-F238E27FC236}">
                <a16:creationId xmlns:a16="http://schemas.microsoft.com/office/drawing/2014/main" id="{0E97FB77-9CE7-B291-3491-C662BAEFE9B7}"/>
              </a:ext>
            </a:extLst>
          </p:cNvPr>
          <p:cNvSpPr txBox="1"/>
          <p:nvPr/>
        </p:nvSpPr>
        <p:spPr>
          <a:xfrm>
            <a:off x="3344129" y="3295735"/>
            <a:ext cx="459938" cy="139462"/>
          </a:xfrm>
          <a:prstGeom prst="rect">
            <a:avLst/>
          </a:prstGeom>
          <a:noFill/>
          <a:ln>
            <a:noFill/>
          </a:ln>
        </p:spPr>
        <p:txBody>
          <a:bodyPr wrap="square" lIns="0" tIns="0" rIns="0" bIns="0" rtlCol="0">
            <a:spAutoFit/>
          </a:bodyPr>
          <a:lstStyle/>
          <a:p>
            <a:pPr algn="ctr">
              <a:lnSpc>
                <a:spcPct val="111000"/>
              </a:lnSpc>
            </a:pPr>
            <a:r>
              <a:rPr lang="en-GB" sz="900" b="1">
                <a:solidFill>
                  <a:srgbClr val="14143C"/>
                </a:solidFill>
              </a:rPr>
              <a:t>+</a:t>
            </a:r>
          </a:p>
        </p:txBody>
      </p:sp>
      <p:sp>
        <p:nvSpPr>
          <p:cNvPr id="211" name="Rectangle 11">
            <a:extLst>
              <a:ext uri="{FF2B5EF4-FFF2-40B4-BE49-F238E27FC236}">
                <a16:creationId xmlns:a16="http://schemas.microsoft.com/office/drawing/2014/main" id="{6D721630-616D-C706-8845-F922E21BE1C7}"/>
              </a:ext>
            </a:extLst>
          </p:cNvPr>
          <p:cNvSpPr/>
          <p:nvPr/>
        </p:nvSpPr>
        <p:spPr>
          <a:xfrm>
            <a:off x="3093773" y="3973849"/>
            <a:ext cx="975360" cy="252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dirty="0">
                <a:solidFill>
                  <a:schemeClr val="bg1"/>
                </a:solidFill>
              </a:rPr>
              <a:t>F29</a:t>
            </a:r>
          </a:p>
        </p:txBody>
      </p:sp>
      <p:sp>
        <p:nvSpPr>
          <p:cNvPr id="216" name="Tekstfelt 215">
            <a:extLst>
              <a:ext uri="{FF2B5EF4-FFF2-40B4-BE49-F238E27FC236}">
                <a16:creationId xmlns:a16="http://schemas.microsoft.com/office/drawing/2014/main" id="{398F5E87-37EC-B141-1BAB-E4007B557D39}"/>
              </a:ext>
            </a:extLst>
          </p:cNvPr>
          <p:cNvSpPr txBox="1"/>
          <p:nvPr/>
        </p:nvSpPr>
        <p:spPr>
          <a:xfrm>
            <a:off x="4119277" y="3498544"/>
            <a:ext cx="702115" cy="228011"/>
          </a:xfrm>
          <a:prstGeom prst="rect">
            <a:avLst/>
          </a:prstGeom>
          <a:noFill/>
          <a:ln>
            <a:noFill/>
          </a:ln>
        </p:spPr>
        <p:txBody>
          <a:bodyPr wrap="none" lIns="0" tIns="0" rIns="0" bIns="0" rtlCol="0">
            <a:spAutoFit/>
          </a:bodyPr>
          <a:lstStyle/>
          <a:p>
            <a:pPr algn="l">
              <a:lnSpc>
                <a:spcPct val="111000"/>
              </a:lnSpc>
            </a:pPr>
            <a:r>
              <a:rPr lang="en-GB" sz="700" dirty="0"/>
              <a:t>S</a:t>
            </a:r>
            <a:r>
              <a:rPr lang="en-GB" sz="700" noProof="0" dirty="0" err="1"/>
              <a:t>ubmitted</a:t>
            </a:r>
            <a:r>
              <a:rPr lang="en-GB" sz="700" noProof="0" dirty="0"/>
              <a:t> when </a:t>
            </a:r>
            <a:br>
              <a:rPr lang="en-GB" sz="700" noProof="0" dirty="0"/>
            </a:br>
            <a:r>
              <a:rPr lang="en-GB" sz="700" noProof="0" dirty="0"/>
              <a:t>MAWB is known</a:t>
            </a:r>
            <a:endParaRPr lang="en-GB" sz="700" dirty="0"/>
          </a:p>
        </p:txBody>
      </p:sp>
      <p:sp>
        <p:nvSpPr>
          <p:cNvPr id="217" name="Tekstfelt 216">
            <a:extLst>
              <a:ext uri="{FF2B5EF4-FFF2-40B4-BE49-F238E27FC236}">
                <a16:creationId xmlns:a16="http://schemas.microsoft.com/office/drawing/2014/main" id="{D00881B4-D337-9F48-DAFF-55F90B207C3F}"/>
              </a:ext>
            </a:extLst>
          </p:cNvPr>
          <p:cNvSpPr txBox="1"/>
          <p:nvPr/>
        </p:nvSpPr>
        <p:spPr>
          <a:xfrm>
            <a:off x="3344129" y="3782406"/>
            <a:ext cx="459938" cy="139462"/>
          </a:xfrm>
          <a:prstGeom prst="rect">
            <a:avLst/>
          </a:prstGeom>
          <a:noFill/>
          <a:ln>
            <a:noFill/>
          </a:ln>
        </p:spPr>
        <p:txBody>
          <a:bodyPr wrap="square" lIns="0" tIns="0" rIns="0" bIns="0" rtlCol="0">
            <a:spAutoFit/>
          </a:bodyPr>
          <a:lstStyle/>
          <a:p>
            <a:pPr algn="ctr">
              <a:lnSpc>
                <a:spcPct val="111000"/>
              </a:lnSpc>
            </a:pPr>
            <a:r>
              <a:rPr lang="en-GB" sz="900" b="1">
                <a:solidFill>
                  <a:srgbClr val="14143C"/>
                </a:solidFill>
              </a:rPr>
              <a:t>+</a:t>
            </a:r>
          </a:p>
        </p:txBody>
      </p:sp>
      <p:sp>
        <p:nvSpPr>
          <p:cNvPr id="44" name="Rectangle 45">
            <a:extLst>
              <a:ext uri="{FF2B5EF4-FFF2-40B4-BE49-F238E27FC236}">
                <a16:creationId xmlns:a16="http://schemas.microsoft.com/office/drawing/2014/main" id="{096B2E42-5FBE-F465-C803-B9BC1344C73C}"/>
              </a:ext>
            </a:extLst>
          </p:cNvPr>
          <p:cNvSpPr/>
          <p:nvPr/>
        </p:nvSpPr>
        <p:spPr>
          <a:xfrm>
            <a:off x="3086418" y="2988956"/>
            <a:ext cx="975360" cy="25200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a:solidFill>
                  <a:schemeClr val="bg1"/>
                </a:solidFill>
              </a:rPr>
              <a:t>F23</a:t>
            </a:r>
          </a:p>
        </p:txBody>
      </p:sp>
      <p:sp>
        <p:nvSpPr>
          <p:cNvPr id="291" name="Tekstfelt 290">
            <a:extLst>
              <a:ext uri="{FF2B5EF4-FFF2-40B4-BE49-F238E27FC236}">
                <a16:creationId xmlns:a16="http://schemas.microsoft.com/office/drawing/2014/main" id="{602E44CF-7F18-3137-A45D-48A49684E6CB}"/>
              </a:ext>
            </a:extLst>
          </p:cNvPr>
          <p:cNvSpPr txBox="1"/>
          <p:nvPr/>
        </p:nvSpPr>
        <p:spPr>
          <a:xfrm>
            <a:off x="3317759" y="4296764"/>
            <a:ext cx="527388" cy="108428"/>
          </a:xfrm>
          <a:prstGeom prst="rect">
            <a:avLst/>
          </a:prstGeom>
          <a:noFill/>
          <a:ln>
            <a:noFill/>
          </a:ln>
        </p:spPr>
        <p:txBody>
          <a:bodyPr wrap="none" lIns="0" tIns="0" rIns="0" bIns="0" rtlCol="0">
            <a:spAutoFit/>
          </a:bodyPr>
          <a:lstStyle>
            <a:defPPr>
              <a:defRPr lang="en-US"/>
            </a:defPPr>
            <a:lvl1pPr>
              <a:lnSpc>
                <a:spcPct val="111000"/>
              </a:lnSpc>
              <a:defRPr sz="900"/>
            </a:lvl1pPr>
          </a:lstStyle>
          <a:p>
            <a:r>
              <a:rPr lang="en-GB" sz="700" dirty="0"/>
              <a:t>Scenario  6B</a:t>
            </a:r>
          </a:p>
        </p:txBody>
      </p:sp>
      <p:sp>
        <p:nvSpPr>
          <p:cNvPr id="45" name="Rectangle 45">
            <a:extLst>
              <a:ext uri="{FF2B5EF4-FFF2-40B4-BE49-F238E27FC236}">
                <a16:creationId xmlns:a16="http://schemas.microsoft.com/office/drawing/2014/main" id="{1284D7AE-3DD4-E716-5540-EE38D0ABCEF9}"/>
              </a:ext>
            </a:extLst>
          </p:cNvPr>
          <p:cNvSpPr/>
          <p:nvPr/>
        </p:nvSpPr>
        <p:spPr>
          <a:xfrm>
            <a:off x="1593191" y="2968934"/>
            <a:ext cx="975360" cy="25200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a:solidFill>
                  <a:schemeClr val="bg1"/>
                </a:solidFill>
              </a:rPr>
              <a:t>F24</a:t>
            </a:r>
          </a:p>
        </p:txBody>
      </p:sp>
      <p:sp>
        <p:nvSpPr>
          <p:cNvPr id="22" name="Rectangle 11">
            <a:extLst>
              <a:ext uri="{FF2B5EF4-FFF2-40B4-BE49-F238E27FC236}">
                <a16:creationId xmlns:a16="http://schemas.microsoft.com/office/drawing/2014/main" id="{98B1AAE8-690F-2A92-B333-3E556A18B7A6}"/>
              </a:ext>
            </a:extLst>
          </p:cNvPr>
          <p:cNvSpPr/>
          <p:nvPr/>
        </p:nvSpPr>
        <p:spPr>
          <a:xfrm>
            <a:off x="477839" y="2358683"/>
            <a:ext cx="975360" cy="252000"/>
          </a:xfrm>
          <a:prstGeom prst="rect">
            <a:avLst/>
          </a:prstGeom>
          <a:solidFill>
            <a:srgbClr val="72728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a:solidFill>
                  <a:schemeClr val="bg1"/>
                </a:solidFill>
              </a:rPr>
              <a:t>F28</a:t>
            </a:r>
          </a:p>
        </p:txBody>
      </p:sp>
    </p:spTree>
    <p:extLst>
      <p:ext uri="{BB962C8B-B14F-4D97-AF65-F5344CB8AC3E}">
        <p14:creationId xmlns:p14="http://schemas.microsoft.com/office/powerpoint/2010/main" val="2457252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ktangel 71">
            <a:extLst>
              <a:ext uri="{FF2B5EF4-FFF2-40B4-BE49-F238E27FC236}">
                <a16:creationId xmlns:a16="http://schemas.microsoft.com/office/drawing/2014/main" id="{C26AC496-DCA6-8427-F3AA-BA17D11303E4}"/>
              </a:ext>
            </a:extLst>
          </p:cNvPr>
          <p:cNvSpPr/>
          <p:nvPr/>
        </p:nvSpPr>
        <p:spPr>
          <a:xfrm>
            <a:off x="8442078" y="4205434"/>
            <a:ext cx="1499076" cy="23748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dirty="0" err="1"/>
          </a:p>
        </p:txBody>
      </p:sp>
      <p:grpSp>
        <p:nvGrpSpPr>
          <p:cNvPr id="60" name="Gruppe 59">
            <a:extLst>
              <a:ext uri="{FF2B5EF4-FFF2-40B4-BE49-F238E27FC236}">
                <a16:creationId xmlns:a16="http://schemas.microsoft.com/office/drawing/2014/main" id="{DE7B4C24-9CDB-7544-7FC7-4E161CC0CB5B}"/>
              </a:ext>
            </a:extLst>
          </p:cNvPr>
          <p:cNvGrpSpPr/>
          <p:nvPr/>
        </p:nvGrpSpPr>
        <p:grpSpPr>
          <a:xfrm>
            <a:off x="9641668" y="2918693"/>
            <a:ext cx="360001" cy="454070"/>
            <a:chOff x="5355103" y="1269743"/>
            <a:chExt cx="360001" cy="454070"/>
          </a:xfrm>
        </p:grpSpPr>
        <p:cxnSp>
          <p:nvCxnSpPr>
            <p:cNvPr id="61" name="Lige forbindelse 60">
              <a:extLst>
                <a:ext uri="{FF2B5EF4-FFF2-40B4-BE49-F238E27FC236}">
                  <a16:creationId xmlns:a16="http://schemas.microsoft.com/office/drawing/2014/main" id="{88FF5E98-51A6-220C-5134-4DC1D340B8A0}"/>
                </a:ext>
              </a:extLst>
            </p:cNvPr>
            <p:cNvCxnSpPr>
              <a:cxnSpLocks/>
            </p:cNvCxnSpPr>
            <p:nvPr/>
          </p:nvCxnSpPr>
          <p:spPr>
            <a:xfrm>
              <a:off x="5541300" y="1269743"/>
              <a:ext cx="0" cy="454070"/>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62" name="Gruppe 61">
              <a:extLst>
                <a:ext uri="{FF2B5EF4-FFF2-40B4-BE49-F238E27FC236}">
                  <a16:creationId xmlns:a16="http://schemas.microsoft.com/office/drawing/2014/main" id="{5ED46C7D-CDE5-015A-027D-11295BA93F55}"/>
                </a:ext>
              </a:extLst>
            </p:cNvPr>
            <p:cNvGrpSpPr/>
            <p:nvPr/>
          </p:nvGrpSpPr>
          <p:grpSpPr>
            <a:xfrm>
              <a:off x="5355103" y="1380027"/>
              <a:ext cx="360001" cy="180000"/>
              <a:chOff x="7101605" y="1231132"/>
              <a:chExt cx="384048" cy="328527"/>
            </a:xfrm>
          </p:grpSpPr>
          <p:sp>
            <p:nvSpPr>
              <p:cNvPr id="63" name="Ellipse 62">
                <a:extLst>
                  <a:ext uri="{FF2B5EF4-FFF2-40B4-BE49-F238E27FC236}">
                    <a16:creationId xmlns:a16="http://schemas.microsoft.com/office/drawing/2014/main" id="{41EF82BD-E5AB-35D4-2919-F35B8490E4FE}"/>
                  </a:ext>
                </a:extLst>
              </p:cNvPr>
              <p:cNvSpPr/>
              <p:nvPr/>
            </p:nvSpPr>
            <p:spPr>
              <a:xfrm>
                <a:off x="7129719" y="1231132"/>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64" name="TextBox 24">
                <a:extLst>
                  <a:ext uri="{FF2B5EF4-FFF2-40B4-BE49-F238E27FC236}">
                    <a16:creationId xmlns:a16="http://schemas.microsoft.com/office/drawing/2014/main" id="{C34D9D8A-B417-03CF-8843-DC0644368F4C}"/>
                  </a:ext>
                </a:extLst>
              </p:cNvPr>
              <p:cNvSpPr txBox="1"/>
              <p:nvPr/>
            </p:nvSpPr>
            <p:spPr>
              <a:xfrm>
                <a:off x="7101605" y="1256388"/>
                <a:ext cx="384048" cy="254539"/>
              </a:xfrm>
              <a:prstGeom prst="rect">
                <a:avLst/>
              </a:prstGeom>
              <a:noFill/>
              <a:ln>
                <a:noFill/>
              </a:ln>
            </p:spPr>
            <p:txBody>
              <a:bodyPr wrap="square" lIns="0" tIns="0" rIns="0" bIns="0" rtlCol="0">
                <a:spAutoFit/>
              </a:bodyPr>
              <a:lstStyle/>
              <a:p>
                <a:pPr algn="ctr">
                  <a:lnSpc>
                    <a:spcPct val="111000"/>
                  </a:lnSpc>
                </a:pPr>
                <a:r>
                  <a:rPr lang="en-GB" sz="900" b="1" dirty="0">
                    <a:solidFill>
                      <a:srgbClr val="14143C"/>
                    </a:solidFill>
                  </a:rPr>
                  <a:t>YES</a:t>
                </a:r>
              </a:p>
            </p:txBody>
          </p:sp>
        </p:grpSp>
      </p:grpSp>
      <p:grpSp>
        <p:nvGrpSpPr>
          <p:cNvPr id="65" name="Gruppe 64">
            <a:extLst>
              <a:ext uri="{FF2B5EF4-FFF2-40B4-BE49-F238E27FC236}">
                <a16:creationId xmlns:a16="http://schemas.microsoft.com/office/drawing/2014/main" id="{CACF3817-81FB-1073-EB86-2EB7C5ECFBCA}"/>
              </a:ext>
            </a:extLst>
          </p:cNvPr>
          <p:cNvGrpSpPr/>
          <p:nvPr/>
        </p:nvGrpSpPr>
        <p:grpSpPr>
          <a:xfrm>
            <a:off x="10795161" y="2918693"/>
            <a:ext cx="360001" cy="412792"/>
            <a:chOff x="6495814" y="1280857"/>
            <a:chExt cx="360001" cy="412792"/>
          </a:xfrm>
        </p:grpSpPr>
        <p:cxnSp>
          <p:nvCxnSpPr>
            <p:cNvPr id="66" name="Lige forbindelse 65">
              <a:extLst>
                <a:ext uri="{FF2B5EF4-FFF2-40B4-BE49-F238E27FC236}">
                  <a16:creationId xmlns:a16="http://schemas.microsoft.com/office/drawing/2014/main" id="{15BAFB11-93F3-8BFE-BB15-D8AFC3A1AED6}"/>
                </a:ext>
              </a:extLst>
            </p:cNvPr>
            <p:cNvCxnSpPr>
              <a:cxnSpLocks/>
            </p:cNvCxnSpPr>
            <p:nvPr/>
          </p:nvCxnSpPr>
          <p:spPr>
            <a:xfrm>
              <a:off x="6689728" y="1280857"/>
              <a:ext cx="0" cy="412792"/>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67" name="Gruppe 66">
              <a:extLst>
                <a:ext uri="{FF2B5EF4-FFF2-40B4-BE49-F238E27FC236}">
                  <a16:creationId xmlns:a16="http://schemas.microsoft.com/office/drawing/2014/main" id="{A5D9CBEC-B37A-7503-D0DE-2FC801989DF2}"/>
                </a:ext>
              </a:extLst>
            </p:cNvPr>
            <p:cNvGrpSpPr/>
            <p:nvPr/>
          </p:nvGrpSpPr>
          <p:grpSpPr>
            <a:xfrm>
              <a:off x="6495814" y="1380027"/>
              <a:ext cx="360001" cy="180000"/>
              <a:chOff x="7768069" y="1535457"/>
              <a:chExt cx="384048" cy="328527"/>
            </a:xfrm>
          </p:grpSpPr>
          <p:sp>
            <p:nvSpPr>
              <p:cNvPr id="69" name="Ellipse 68">
                <a:extLst>
                  <a:ext uri="{FF2B5EF4-FFF2-40B4-BE49-F238E27FC236}">
                    <a16:creationId xmlns:a16="http://schemas.microsoft.com/office/drawing/2014/main" id="{5445C1B7-EC0E-7E57-781D-9E9377D64D32}"/>
                  </a:ext>
                </a:extLst>
              </p:cNvPr>
              <p:cNvSpPr/>
              <p:nvPr/>
            </p:nvSpPr>
            <p:spPr>
              <a:xfrm>
                <a:off x="7792162" y="1535457"/>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70" name="TextBox 25">
                <a:extLst>
                  <a:ext uri="{FF2B5EF4-FFF2-40B4-BE49-F238E27FC236}">
                    <a16:creationId xmlns:a16="http://schemas.microsoft.com/office/drawing/2014/main" id="{B54CC6C2-4984-35E8-ECC6-B38D4A694AC6}"/>
                  </a:ext>
                </a:extLst>
              </p:cNvPr>
              <p:cNvSpPr txBox="1"/>
              <p:nvPr/>
            </p:nvSpPr>
            <p:spPr>
              <a:xfrm>
                <a:off x="7768069" y="1558105"/>
                <a:ext cx="384048" cy="254539"/>
              </a:xfrm>
              <a:prstGeom prst="rect">
                <a:avLst/>
              </a:prstGeom>
              <a:noFill/>
              <a:ln>
                <a:noFill/>
              </a:ln>
            </p:spPr>
            <p:txBody>
              <a:bodyPr wrap="square" lIns="0" tIns="0" rIns="0" bIns="0" rtlCol="0">
                <a:spAutoFit/>
              </a:bodyPr>
              <a:lstStyle/>
              <a:p>
                <a:pPr algn="ctr">
                  <a:lnSpc>
                    <a:spcPct val="111000"/>
                  </a:lnSpc>
                </a:pPr>
                <a:r>
                  <a:rPr lang="en-GB" sz="900" b="1" dirty="0"/>
                  <a:t>NO</a:t>
                </a:r>
              </a:p>
            </p:txBody>
          </p:sp>
        </p:grpSp>
      </p:grpSp>
      <p:grpSp>
        <p:nvGrpSpPr>
          <p:cNvPr id="35" name="Gruppe 34">
            <a:extLst>
              <a:ext uri="{FF2B5EF4-FFF2-40B4-BE49-F238E27FC236}">
                <a16:creationId xmlns:a16="http://schemas.microsoft.com/office/drawing/2014/main" id="{95034CA7-FBB2-01AE-F5A6-9E9DAA81A374}"/>
              </a:ext>
            </a:extLst>
          </p:cNvPr>
          <p:cNvGrpSpPr/>
          <p:nvPr/>
        </p:nvGrpSpPr>
        <p:grpSpPr>
          <a:xfrm>
            <a:off x="9606863" y="1512684"/>
            <a:ext cx="360001" cy="454070"/>
            <a:chOff x="5355103" y="1269743"/>
            <a:chExt cx="360001" cy="454070"/>
          </a:xfrm>
        </p:grpSpPr>
        <p:cxnSp>
          <p:nvCxnSpPr>
            <p:cNvPr id="38" name="Lige forbindelse 37">
              <a:extLst>
                <a:ext uri="{FF2B5EF4-FFF2-40B4-BE49-F238E27FC236}">
                  <a16:creationId xmlns:a16="http://schemas.microsoft.com/office/drawing/2014/main" id="{26844B4D-3F69-9A24-F6BF-1BC733DDF69C}"/>
                </a:ext>
              </a:extLst>
            </p:cNvPr>
            <p:cNvCxnSpPr>
              <a:cxnSpLocks/>
            </p:cNvCxnSpPr>
            <p:nvPr/>
          </p:nvCxnSpPr>
          <p:spPr>
            <a:xfrm>
              <a:off x="5541300" y="1269743"/>
              <a:ext cx="0" cy="454070"/>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39" name="Gruppe 38">
              <a:extLst>
                <a:ext uri="{FF2B5EF4-FFF2-40B4-BE49-F238E27FC236}">
                  <a16:creationId xmlns:a16="http://schemas.microsoft.com/office/drawing/2014/main" id="{DA6B4767-7EBD-34A1-B5D6-5CAA3C334670}"/>
                </a:ext>
              </a:extLst>
            </p:cNvPr>
            <p:cNvGrpSpPr/>
            <p:nvPr/>
          </p:nvGrpSpPr>
          <p:grpSpPr>
            <a:xfrm>
              <a:off x="5355103" y="1380027"/>
              <a:ext cx="360001" cy="180000"/>
              <a:chOff x="7101605" y="1231132"/>
              <a:chExt cx="384048" cy="328527"/>
            </a:xfrm>
          </p:grpSpPr>
          <p:sp>
            <p:nvSpPr>
              <p:cNvPr id="41" name="Ellipse 40">
                <a:extLst>
                  <a:ext uri="{FF2B5EF4-FFF2-40B4-BE49-F238E27FC236}">
                    <a16:creationId xmlns:a16="http://schemas.microsoft.com/office/drawing/2014/main" id="{624FF540-91F8-04B5-2724-CE2232E18A04}"/>
                  </a:ext>
                </a:extLst>
              </p:cNvPr>
              <p:cNvSpPr/>
              <p:nvPr/>
            </p:nvSpPr>
            <p:spPr>
              <a:xfrm>
                <a:off x="7129719" y="1231132"/>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42" name="TextBox 24">
                <a:extLst>
                  <a:ext uri="{FF2B5EF4-FFF2-40B4-BE49-F238E27FC236}">
                    <a16:creationId xmlns:a16="http://schemas.microsoft.com/office/drawing/2014/main" id="{63A694E1-7186-CB98-D0CC-0B8912FCF98F}"/>
                  </a:ext>
                </a:extLst>
              </p:cNvPr>
              <p:cNvSpPr txBox="1"/>
              <p:nvPr/>
            </p:nvSpPr>
            <p:spPr>
              <a:xfrm>
                <a:off x="7101605" y="1256388"/>
                <a:ext cx="384048" cy="254539"/>
              </a:xfrm>
              <a:prstGeom prst="rect">
                <a:avLst/>
              </a:prstGeom>
              <a:noFill/>
              <a:ln>
                <a:noFill/>
              </a:ln>
            </p:spPr>
            <p:txBody>
              <a:bodyPr wrap="square" lIns="0" tIns="0" rIns="0" bIns="0" rtlCol="0">
                <a:spAutoFit/>
              </a:bodyPr>
              <a:lstStyle/>
              <a:p>
                <a:pPr algn="ctr">
                  <a:lnSpc>
                    <a:spcPct val="111000"/>
                  </a:lnSpc>
                </a:pPr>
                <a:r>
                  <a:rPr lang="en-GB" sz="900" b="1" dirty="0">
                    <a:solidFill>
                      <a:srgbClr val="14143C"/>
                    </a:solidFill>
                  </a:rPr>
                  <a:t>YES</a:t>
                </a:r>
              </a:p>
            </p:txBody>
          </p:sp>
        </p:grpSp>
      </p:grpSp>
      <p:grpSp>
        <p:nvGrpSpPr>
          <p:cNvPr id="51" name="Gruppe 50">
            <a:extLst>
              <a:ext uri="{FF2B5EF4-FFF2-40B4-BE49-F238E27FC236}">
                <a16:creationId xmlns:a16="http://schemas.microsoft.com/office/drawing/2014/main" id="{422DB588-78BC-FA09-5B5D-A34D78760EEA}"/>
              </a:ext>
            </a:extLst>
          </p:cNvPr>
          <p:cNvGrpSpPr/>
          <p:nvPr/>
        </p:nvGrpSpPr>
        <p:grpSpPr>
          <a:xfrm>
            <a:off x="10760356" y="1512684"/>
            <a:ext cx="360001" cy="412792"/>
            <a:chOff x="6495814" y="1280857"/>
            <a:chExt cx="360001" cy="412792"/>
          </a:xfrm>
        </p:grpSpPr>
        <p:cxnSp>
          <p:nvCxnSpPr>
            <p:cNvPr id="52" name="Lige forbindelse 51">
              <a:extLst>
                <a:ext uri="{FF2B5EF4-FFF2-40B4-BE49-F238E27FC236}">
                  <a16:creationId xmlns:a16="http://schemas.microsoft.com/office/drawing/2014/main" id="{E6D58FAD-2863-945B-B7D0-0F42C63BC95E}"/>
                </a:ext>
              </a:extLst>
            </p:cNvPr>
            <p:cNvCxnSpPr>
              <a:cxnSpLocks/>
            </p:cNvCxnSpPr>
            <p:nvPr/>
          </p:nvCxnSpPr>
          <p:spPr>
            <a:xfrm>
              <a:off x="6689728" y="1280857"/>
              <a:ext cx="0" cy="412792"/>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53" name="Gruppe 52">
              <a:extLst>
                <a:ext uri="{FF2B5EF4-FFF2-40B4-BE49-F238E27FC236}">
                  <a16:creationId xmlns:a16="http://schemas.microsoft.com/office/drawing/2014/main" id="{0BE4BAEB-9ABD-4749-2616-C5218C7D2827}"/>
                </a:ext>
              </a:extLst>
            </p:cNvPr>
            <p:cNvGrpSpPr/>
            <p:nvPr/>
          </p:nvGrpSpPr>
          <p:grpSpPr>
            <a:xfrm>
              <a:off x="6495814" y="1380027"/>
              <a:ext cx="360001" cy="180000"/>
              <a:chOff x="7768069" y="1535457"/>
              <a:chExt cx="384048" cy="328527"/>
            </a:xfrm>
          </p:grpSpPr>
          <p:sp>
            <p:nvSpPr>
              <p:cNvPr id="54" name="Ellipse 53">
                <a:extLst>
                  <a:ext uri="{FF2B5EF4-FFF2-40B4-BE49-F238E27FC236}">
                    <a16:creationId xmlns:a16="http://schemas.microsoft.com/office/drawing/2014/main" id="{05977D9C-1749-6A6E-5B4A-1F1C40686838}"/>
                  </a:ext>
                </a:extLst>
              </p:cNvPr>
              <p:cNvSpPr/>
              <p:nvPr/>
            </p:nvSpPr>
            <p:spPr>
              <a:xfrm>
                <a:off x="7792162" y="1535457"/>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55" name="TextBox 25">
                <a:extLst>
                  <a:ext uri="{FF2B5EF4-FFF2-40B4-BE49-F238E27FC236}">
                    <a16:creationId xmlns:a16="http://schemas.microsoft.com/office/drawing/2014/main" id="{F07942CB-03EA-F012-CA5F-AA504EA97406}"/>
                  </a:ext>
                </a:extLst>
              </p:cNvPr>
              <p:cNvSpPr txBox="1"/>
              <p:nvPr/>
            </p:nvSpPr>
            <p:spPr>
              <a:xfrm>
                <a:off x="7768069" y="1558105"/>
                <a:ext cx="384048" cy="254539"/>
              </a:xfrm>
              <a:prstGeom prst="rect">
                <a:avLst/>
              </a:prstGeom>
              <a:noFill/>
              <a:ln>
                <a:noFill/>
              </a:ln>
            </p:spPr>
            <p:txBody>
              <a:bodyPr wrap="square" lIns="0" tIns="0" rIns="0" bIns="0" rtlCol="0">
                <a:spAutoFit/>
              </a:bodyPr>
              <a:lstStyle/>
              <a:p>
                <a:pPr algn="ctr">
                  <a:lnSpc>
                    <a:spcPct val="111000"/>
                  </a:lnSpc>
                </a:pPr>
                <a:r>
                  <a:rPr lang="en-GB" sz="900" b="1" dirty="0"/>
                  <a:t>NO</a:t>
                </a:r>
              </a:p>
            </p:txBody>
          </p:sp>
        </p:grpSp>
      </p:grpSp>
      <p:grpSp>
        <p:nvGrpSpPr>
          <p:cNvPr id="24" name="Gruppe 23">
            <a:extLst>
              <a:ext uri="{FF2B5EF4-FFF2-40B4-BE49-F238E27FC236}">
                <a16:creationId xmlns:a16="http://schemas.microsoft.com/office/drawing/2014/main" id="{14CB93DA-B27F-86F6-F754-938B8BA27873}"/>
              </a:ext>
            </a:extLst>
          </p:cNvPr>
          <p:cNvGrpSpPr/>
          <p:nvPr/>
        </p:nvGrpSpPr>
        <p:grpSpPr>
          <a:xfrm>
            <a:off x="7153079" y="1518920"/>
            <a:ext cx="360001" cy="454070"/>
            <a:chOff x="5355103" y="1269743"/>
            <a:chExt cx="360001" cy="454070"/>
          </a:xfrm>
        </p:grpSpPr>
        <p:cxnSp>
          <p:nvCxnSpPr>
            <p:cNvPr id="25" name="Lige forbindelse 24">
              <a:extLst>
                <a:ext uri="{FF2B5EF4-FFF2-40B4-BE49-F238E27FC236}">
                  <a16:creationId xmlns:a16="http://schemas.microsoft.com/office/drawing/2014/main" id="{9C06F987-7605-405A-FE62-25AE41B27F8C}"/>
                </a:ext>
              </a:extLst>
            </p:cNvPr>
            <p:cNvCxnSpPr>
              <a:cxnSpLocks/>
            </p:cNvCxnSpPr>
            <p:nvPr/>
          </p:nvCxnSpPr>
          <p:spPr>
            <a:xfrm>
              <a:off x="5541300" y="1269743"/>
              <a:ext cx="0" cy="454070"/>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26" name="Gruppe 25">
              <a:extLst>
                <a:ext uri="{FF2B5EF4-FFF2-40B4-BE49-F238E27FC236}">
                  <a16:creationId xmlns:a16="http://schemas.microsoft.com/office/drawing/2014/main" id="{F64A699B-FB36-4588-FCFD-5E6F60DA256A}"/>
                </a:ext>
              </a:extLst>
            </p:cNvPr>
            <p:cNvGrpSpPr/>
            <p:nvPr/>
          </p:nvGrpSpPr>
          <p:grpSpPr>
            <a:xfrm>
              <a:off x="5355103" y="1380027"/>
              <a:ext cx="360001" cy="180000"/>
              <a:chOff x="7101605" y="1231132"/>
              <a:chExt cx="384048" cy="328527"/>
            </a:xfrm>
          </p:grpSpPr>
          <p:sp>
            <p:nvSpPr>
              <p:cNvPr id="27" name="Ellipse 26">
                <a:extLst>
                  <a:ext uri="{FF2B5EF4-FFF2-40B4-BE49-F238E27FC236}">
                    <a16:creationId xmlns:a16="http://schemas.microsoft.com/office/drawing/2014/main" id="{8F82175C-5914-39F7-0E4B-4A5BC8DEE8AA}"/>
                  </a:ext>
                </a:extLst>
              </p:cNvPr>
              <p:cNvSpPr/>
              <p:nvPr/>
            </p:nvSpPr>
            <p:spPr>
              <a:xfrm>
                <a:off x="7129719" y="1231132"/>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28" name="TextBox 24">
                <a:extLst>
                  <a:ext uri="{FF2B5EF4-FFF2-40B4-BE49-F238E27FC236}">
                    <a16:creationId xmlns:a16="http://schemas.microsoft.com/office/drawing/2014/main" id="{0E0EE78A-C73B-3836-F0BB-D3DDA5CBE56D}"/>
                  </a:ext>
                </a:extLst>
              </p:cNvPr>
              <p:cNvSpPr txBox="1"/>
              <p:nvPr/>
            </p:nvSpPr>
            <p:spPr>
              <a:xfrm>
                <a:off x="7101605" y="1256388"/>
                <a:ext cx="384048" cy="254539"/>
              </a:xfrm>
              <a:prstGeom prst="rect">
                <a:avLst/>
              </a:prstGeom>
              <a:noFill/>
              <a:ln>
                <a:noFill/>
              </a:ln>
            </p:spPr>
            <p:txBody>
              <a:bodyPr wrap="square" lIns="0" tIns="0" rIns="0" bIns="0" rtlCol="0">
                <a:spAutoFit/>
              </a:bodyPr>
              <a:lstStyle/>
              <a:p>
                <a:pPr algn="ctr">
                  <a:lnSpc>
                    <a:spcPct val="111000"/>
                  </a:lnSpc>
                </a:pPr>
                <a:r>
                  <a:rPr lang="en-GB" sz="900" b="1" dirty="0">
                    <a:solidFill>
                      <a:srgbClr val="14143C"/>
                    </a:solidFill>
                  </a:rPr>
                  <a:t>YES</a:t>
                </a:r>
              </a:p>
            </p:txBody>
          </p:sp>
        </p:grpSp>
      </p:grpSp>
      <p:grpSp>
        <p:nvGrpSpPr>
          <p:cNvPr id="29" name="Gruppe 28">
            <a:extLst>
              <a:ext uri="{FF2B5EF4-FFF2-40B4-BE49-F238E27FC236}">
                <a16:creationId xmlns:a16="http://schemas.microsoft.com/office/drawing/2014/main" id="{57D7D8DB-CE93-8B17-1C75-56A5408760DF}"/>
              </a:ext>
            </a:extLst>
          </p:cNvPr>
          <p:cNvGrpSpPr/>
          <p:nvPr/>
        </p:nvGrpSpPr>
        <p:grpSpPr>
          <a:xfrm>
            <a:off x="8306572" y="1518920"/>
            <a:ext cx="360001" cy="412792"/>
            <a:chOff x="6495814" y="1280857"/>
            <a:chExt cx="360001" cy="412792"/>
          </a:xfrm>
        </p:grpSpPr>
        <p:cxnSp>
          <p:nvCxnSpPr>
            <p:cNvPr id="30" name="Lige forbindelse 29">
              <a:extLst>
                <a:ext uri="{FF2B5EF4-FFF2-40B4-BE49-F238E27FC236}">
                  <a16:creationId xmlns:a16="http://schemas.microsoft.com/office/drawing/2014/main" id="{35DA794B-C671-C6FD-EC2C-6293A7F86E2E}"/>
                </a:ext>
              </a:extLst>
            </p:cNvPr>
            <p:cNvCxnSpPr>
              <a:cxnSpLocks/>
            </p:cNvCxnSpPr>
            <p:nvPr/>
          </p:nvCxnSpPr>
          <p:spPr>
            <a:xfrm>
              <a:off x="6689728" y="1280857"/>
              <a:ext cx="0" cy="412792"/>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31" name="Gruppe 30">
              <a:extLst>
                <a:ext uri="{FF2B5EF4-FFF2-40B4-BE49-F238E27FC236}">
                  <a16:creationId xmlns:a16="http://schemas.microsoft.com/office/drawing/2014/main" id="{32D150C2-4FCA-3D00-62B0-284113403515}"/>
                </a:ext>
              </a:extLst>
            </p:cNvPr>
            <p:cNvGrpSpPr/>
            <p:nvPr/>
          </p:nvGrpSpPr>
          <p:grpSpPr>
            <a:xfrm>
              <a:off x="6495814" y="1380027"/>
              <a:ext cx="360001" cy="180000"/>
              <a:chOff x="7768069" y="1535457"/>
              <a:chExt cx="384048" cy="328527"/>
            </a:xfrm>
          </p:grpSpPr>
          <p:sp>
            <p:nvSpPr>
              <p:cNvPr id="32" name="Ellipse 31">
                <a:extLst>
                  <a:ext uri="{FF2B5EF4-FFF2-40B4-BE49-F238E27FC236}">
                    <a16:creationId xmlns:a16="http://schemas.microsoft.com/office/drawing/2014/main" id="{79E51D6C-CD09-247C-5844-DA891A67B87A}"/>
                  </a:ext>
                </a:extLst>
              </p:cNvPr>
              <p:cNvSpPr/>
              <p:nvPr/>
            </p:nvSpPr>
            <p:spPr>
              <a:xfrm>
                <a:off x="7792162" y="1535457"/>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34" name="TextBox 25">
                <a:extLst>
                  <a:ext uri="{FF2B5EF4-FFF2-40B4-BE49-F238E27FC236}">
                    <a16:creationId xmlns:a16="http://schemas.microsoft.com/office/drawing/2014/main" id="{4DD6033C-F9E6-F717-FEA3-F67C5F1E60C0}"/>
                  </a:ext>
                </a:extLst>
              </p:cNvPr>
              <p:cNvSpPr txBox="1"/>
              <p:nvPr/>
            </p:nvSpPr>
            <p:spPr>
              <a:xfrm>
                <a:off x="7768069" y="1558105"/>
                <a:ext cx="384048" cy="254539"/>
              </a:xfrm>
              <a:prstGeom prst="rect">
                <a:avLst/>
              </a:prstGeom>
              <a:noFill/>
              <a:ln>
                <a:noFill/>
              </a:ln>
            </p:spPr>
            <p:txBody>
              <a:bodyPr wrap="square" lIns="0" tIns="0" rIns="0" bIns="0" rtlCol="0">
                <a:spAutoFit/>
              </a:bodyPr>
              <a:lstStyle/>
              <a:p>
                <a:pPr algn="ctr">
                  <a:lnSpc>
                    <a:spcPct val="111000"/>
                  </a:lnSpc>
                </a:pPr>
                <a:r>
                  <a:rPr lang="en-GB" sz="900" b="1" dirty="0"/>
                  <a:t>NO</a:t>
                </a:r>
              </a:p>
            </p:txBody>
          </p:sp>
        </p:grpSp>
      </p:grpSp>
      <p:sp>
        <p:nvSpPr>
          <p:cNvPr id="2" name="Title 1">
            <a:extLst>
              <a:ext uri="{FF2B5EF4-FFF2-40B4-BE49-F238E27FC236}">
                <a16:creationId xmlns:a16="http://schemas.microsoft.com/office/drawing/2014/main" id="{18BF63E7-E777-C46F-EDAD-FA804B6AE980}"/>
              </a:ext>
            </a:extLst>
          </p:cNvPr>
          <p:cNvSpPr>
            <a:spLocks noGrp="1"/>
          </p:cNvSpPr>
          <p:nvPr>
            <p:ph type="title"/>
          </p:nvPr>
        </p:nvSpPr>
        <p:spPr/>
        <p:txBody>
          <a:bodyPr>
            <a:normAutofit fontScale="90000"/>
          </a:bodyPr>
          <a:lstStyle/>
          <a:p>
            <a:r>
              <a:rPr lang="en-GB" dirty="0"/>
              <a:t>How do I select ENS filing types for sea transport?</a:t>
            </a:r>
            <a:br>
              <a:rPr lang="en-GB" dirty="0"/>
            </a:br>
            <a:endParaRPr lang="en-GB" dirty="0"/>
          </a:p>
        </p:txBody>
      </p:sp>
      <p:sp>
        <p:nvSpPr>
          <p:cNvPr id="4" name="Content Placeholder 3">
            <a:extLst>
              <a:ext uri="{FF2B5EF4-FFF2-40B4-BE49-F238E27FC236}">
                <a16:creationId xmlns:a16="http://schemas.microsoft.com/office/drawing/2014/main" id="{22F54DB6-F648-8D35-602F-78486EADDDB5}"/>
              </a:ext>
            </a:extLst>
          </p:cNvPr>
          <p:cNvSpPr>
            <a:spLocks noGrp="1"/>
          </p:cNvSpPr>
          <p:nvPr>
            <p:ph idx="1"/>
          </p:nvPr>
        </p:nvSpPr>
        <p:spPr/>
        <p:txBody>
          <a:bodyPr/>
          <a:lstStyle/>
          <a:p>
            <a:pPr>
              <a:lnSpc>
                <a:spcPct val="100000"/>
              </a:lnSpc>
              <a:spcAft>
                <a:spcPts val="600"/>
              </a:spcAft>
            </a:pPr>
            <a:r>
              <a:rPr lang="en-GB" dirty="0"/>
              <a:t>Are you a carrier, freight forwarder, buyer/seller or do you represent several parties?</a:t>
            </a:r>
            <a:br>
              <a:rPr lang="en-GB" dirty="0"/>
            </a:br>
            <a:endParaRPr lang="en-GB" dirty="0"/>
          </a:p>
          <a:p>
            <a:pPr>
              <a:lnSpc>
                <a:spcPct val="100000"/>
              </a:lnSpc>
              <a:spcAft>
                <a:spcPts val="600"/>
              </a:spcAft>
            </a:pPr>
            <a:r>
              <a:rPr lang="en-GB" dirty="0"/>
              <a:t>Which mode of transport do you use?</a:t>
            </a:r>
            <a:br>
              <a:rPr lang="en-GB" dirty="0"/>
            </a:br>
            <a:endParaRPr lang="en-GB" dirty="0"/>
          </a:p>
          <a:p>
            <a:pPr>
              <a:lnSpc>
                <a:spcPct val="100000"/>
              </a:lnSpc>
              <a:spcAft>
                <a:spcPts val="600"/>
              </a:spcAft>
            </a:pPr>
            <a:r>
              <a:rPr lang="en-GB" dirty="0"/>
              <a:t>What kind of transport contracts do you enter (direct, not direct)?</a:t>
            </a:r>
            <a:br>
              <a:rPr lang="en-GB" dirty="0"/>
            </a:br>
            <a:endParaRPr lang="en-GB" dirty="0"/>
          </a:p>
          <a:p>
            <a:pPr>
              <a:lnSpc>
                <a:spcPct val="100000"/>
              </a:lnSpc>
              <a:spcAft>
                <a:spcPts val="600"/>
              </a:spcAft>
            </a:pPr>
            <a:r>
              <a:rPr lang="en-GB" dirty="0"/>
              <a:t>What information do you have?</a:t>
            </a:r>
            <a:br>
              <a:rPr lang="en-GB" dirty="0"/>
            </a:br>
            <a:endParaRPr lang="en-GB" dirty="0"/>
          </a:p>
          <a:p>
            <a:pPr>
              <a:lnSpc>
                <a:spcPct val="100000"/>
              </a:lnSpc>
              <a:spcAft>
                <a:spcPts val="600"/>
              </a:spcAft>
            </a:pPr>
            <a:r>
              <a:rPr lang="en-GB" dirty="0"/>
              <a:t>What information will you share or not share with your collaborators?</a:t>
            </a:r>
            <a:br>
              <a:rPr lang="en-GB" dirty="0"/>
            </a:br>
            <a:endParaRPr lang="en-GB" dirty="0"/>
          </a:p>
          <a:p>
            <a:pPr>
              <a:lnSpc>
                <a:spcPct val="100000"/>
              </a:lnSpc>
              <a:spcAft>
                <a:spcPts val="600"/>
              </a:spcAft>
            </a:pPr>
            <a:r>
              <a:rPr lang="en-GB" dirty="0"/>
              <a:t>When is the information available to you?</a:t>
            </a:r>
          </a:p>
          <a:p>
            <a:pPr marL="0" indent="0">
              <a:lnSpc>
                <a:spcPct val="100000"/>
              </a:lnSpc>
              <a:spcAft>
                <a:spcPts val="600"/>
              </a:spcAft>
              <a:buNone/>
            </a:pPr>
            <a:endParaRPr lang="en-GB" dirty="0"/>
          </a:p>
        </p:txBody>
      </p:sp>
      <p:sp>
        <p:nvSpPr>
          <p:cNvPr id="14" name="Rectangle 13">
            <a:extLst>
              <a:ext uri="{FF2B5EF4-FFF2-40B4-BE49-F238E27FC236}">
                <a16:creationId xmlns:a16="http://schemas.microsoft.com/office/drawing/2014/main" id="{B652E6C0-1735-111F-2DE3-A33A2365771E}"/>
              </a:ext>
            </a:extLst>
          </p:cNvPr>
          <p:cNvSpPr/>
          <p:nvPr/>
        </p:nvSpPr>
        <p:spPr>
          <a:xfrm>
            <a:off x="8009246" y="2483957"/>
            <a:ext cx="972000" cy="360000"/>
          </a:xfrm>
          <a:prstGeom prst="rect">
            <a:avLst/>
          </a:prstGeom>
          <a:solidFill>
            <a:srgbClr val="FFB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dirty="0">
                <a:solidFill>
                  <a:schemeClr val="bg1"/>
                </a:solidFill>
              </a:rPr>
              <a:t>F17</a:t>
            </a:r>
          </a:p>
        </p:txBody>
      </p:sp>
      <p:sp>
        <p:nvSpPr>
          <p:cNvPr id="48" name="Rectangle 47">
            <a:extLst>
              <a:ext uri="{FF2B5EF4-FFF2-40B4-BE49-F238E27FC236}">
                <a16:creationId xmlns:a16="http://schemas.microsoft.com/office/drawing/2014/main" id="{38A0BFE0-D2C7-5592-1C26-20662DF834AD}"/>
              </a:ext>
            </a:extLst>
          </p:cNvPr>
          <p:cNvSpPr/>
          <p:nvPr/>
        </p:nvSpPr>
        <p:spPr>
          <a:xfrm>
            <a:off x="9341766" y="3319340"/>
            <a:ext cx="972000" cy="360000"/>
          </a:xfrm>
          <a:prstGeom prst="rect">
            <a:avLst/>
          </a:prstGeom>
          <a:solidFill>
            <a:srgbClr val="14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dirty="0">
                <a:solidFill>
                  <a:schemeClr val="bg1"/>
                </a:solidFill>
              </a:rPr>
              <a:t>F15</a:t>
            </a:r>
          </a:p>
        </p:txBody>
      </p:sp>
      <p:sp>
        <p:nvSpPr>
          <p:cNvPr id="57" name="Rectangle 56">
            <a:extLst>
              <a:ext uri="{FF2B5EF4-FFF2-40B4-BE49-F238E27FC236}">
                <a16:creationId xmlns:a16="http://schemas.microsoft.com/office/drawing/2014/main" id="{6A4F1B31-B86F-0B97-163C-E74C090F2257}"/>
              </a:ext>
            </a:extLst>
          </p:cNvPr>
          <p:cNvSpPr/>
          <p:nvPr/>
        </p:nvSpPr>
        <p:spPr>
          <a:xfrm>
            <a:off x="10540168" y="3319340"/>
            <a:ext cx="972000" cy="360000"/>
          </a:xfrm>
          <a:prstGeom prst="rect">
            <a:avLst/>
          </a:prstGeom>
          <a:solidFill>
            <a:srgbClr val="14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dirty="0">
                <a:solidFill>
                  <a:schemeClr val="bg1"/>
                </a:solidFill>
              </a:rPr>
              <a:t>F14</a:t>
            </a:r>
          </a:p>
        </p:txBody>
      </p:sp>
      <p:sp>
        <p:nvSpPr>
          <p:cNvPr id="76" name="Rectangle 75">
            <a:extLst>
              <a:ext uri="{FF2B5EF4-FFF2-40B4-BE49-F238E27FC236}">
                <a16:creationId xmlns:a16="http://schemas.microsoft.com/office/drawing/2014/main" id="{58470F2A-6D8B-DB57-43DD-42E857BB8F81}"/>
              </a:ext>
            </a:extLst>
          </p:cNvPr>
          <p:cNvSpPr/>
          <p:nvPr/>
        </p:nvSpPr>
        <p:spPr>
          <a:xfrm>
            <a:off x="10537648" y="3970479"/>
            <a:ext cx="972000" cy="360000"/>
          </a:xfrm>
          <a:prstGeom prst="rect">
            <a:avLst/>
          </a:prstGeom>
          <a:solidFill>
            <a:srgbClr val="FFB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dirty="0">
                <a:solidFill>
                  <a:schemeClr val="bg1"/>
                </a:solidFill>
              </a:rPr>
              <a:t>F16</a:t>
            </a:r>
          </a:p>
        </p:txBody>
      </p:sp>
      <p:sp>
        <p:nvSpPr>
          <p:cNvPr id="68" name="Tekstfelt 67">
            <a:extLst>
              <a:ext uri="{FF2B5EF4-FFF2-40B4-BE49-F238E27FC236}">
                <a16:creationId xmlns:a16="http://schemas.microsoft.com/office/drawing/2014/main" id="{595E6002-EF5F-A42F-23EF-B3568F2F5AEA}"/>
              </a:ext>
            </a:extLst>
          </p:cNvPr>
          <p:cNvSpPr txBox="1"/>
          <p:nvPr/>
        </p:nvSpPr>
        <p:spPr>
          <a:xfrm>
            <a:off x="8280358" y="2257226"/>
            <a:ext cx="459938" cy="232308"/>
          </a:xfrm>
          <a:prstGeom prst="rect">
            <a:avLst/>
          </a:prstGeom>
          <a:noFill/>
        </p:spPr>
        <p:txBody>
          <a:bodyPr wrap="square" lIns="0" tIns="0" rIns="0" bIns="0" rtlCol="0">
            <a:spAutoFit/>
          </a:bodyPr>
          <a:lstStyle/>
          <a:p>
            <a:pPr algn="ctr">
              <a:lnSpc>
                <a:spcPct val="111000"/>
              </a:lnSpc>
            </a:pPr>
            <a:r>
              <a:rPr lang="en-GB" sz="1500" b="1" dirty="0">
                <a:solidFill>
                  <a:srgbClr val="14143C"/>
                </a:solidFill>
              </a:rPr>
              <a:t>+</a:t>
            </a:r>
          </a:p>
        </p:txBody>
      </p:sp>
      <p:grpSp>
        <p:nvGrpSpPr>
          <p:cNvPr id="36" name="Gruppe 35">
            <a:extLst>
              <a:ext uri="{FF2B5EF4-FFF2-40B4-BE49-F238E27FC236}">
                <a16:creationId xmlns:a16="http://schemas.microsoft.com/office/drawing/2014/main" id="{67582ED8-C8E0-1273-510C-6375AE1940BB}"/>
              </a:ext>
            </a:extLst>
          </p:cNvPr>
          <p:cNvGrpSpPr/>
          <p:nvPr/>
        </p:nvGrpSpPr>
        <p:grpSpPr>
          <a:xfrm>
            <a:off x="8287374" y="4273678"/>
            <a:ext cx="1783578" cy="2130803"/>
            <a:chOff x="575527" y="4690992"/>
            <a:chExt cx="1783578" cy="2130803"/>
          </a:xfrm>
        </p:grpSpPr>
        <p:sp>
          <p:nvSpPr>
            <p:cNvPr id="37" name="Rectangle 45">
              <a:extLst>
                <a:ext uri="{FF2B5EF4-FFF2-40B4-BE49-F238E27FC236}">
                  <a16:creationId xmlns:a16="http://schemas.microsoft.com/office/drawing/2014/main" id="{327E62E2-4020-36C8-CD3D-8A333B90DE0D}"/>
                </a:ext>
              </a:extLst>
            </p:cNvPr>
            <p:cNvSpPr/>
            <p:nvPr/>
          </p:nvSpPr>
          <p:spPr>
            <a:xfrm>
              <a:off x="987653" y="6370595"/>
              <a:ext cx="975360" cy="36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dirty="0">
                  <a:solidFill>
                    <a:schemeClr val="bg1"/>
                  </a:solidFill>
                </a:rPr>
                <a:t>F45</a:t>
              </a:r>
            </a:p>
          </p:txBody>
        </p:sp>
        <p:sp>
          <p:nvSpPr>
            <p:cNvPr id="40" name="Tekstfelt 39">
              <a:extLst>
                <a:ext uri="{FF2B5EF4-FFF2-40B4-BE49-F238E27FC236}">
                  <a16:creationId xmlns:a16="http://schemas.microsoft.com/office/drawing/2014/main" id="{8B3F9DB0-3C58-952A-5B98-12E36CC1B5B8}"/>
                </a:ext>
              </a:extLst>
            </p:cNvPr>
            <p:cNvSpPr txBox="1"/>
            <p:nvPr/>
          </p:nvSpPr>
          <p:spPr>
            <a:xfrm>
              <a:off x="1245362" y="6062578"/>
              <a:ext cx="459938" cy="232308"/>
            </a:xfrm>
            <a:prstGeom prst="rect">
              <a:avLst/>
            </a:prstGeom>
            <a:noFill/>
            <a:ln>
              <a:noFill/>
            </a:ln>
          </p:spPr>
          <p:txBody>
            <a:bodyPr wrap="square" lIns="0" tIns="0" rIns="0" bIns="0" rtlCol="0">
              <a:spAutoFit/>
            </a:bodyPr>
            <a:lstStyle/>
            <a:p>
              <a:pPr algn="ctr">
                <a:lnSpc>
                  <a:spcPct val="111000"/>
                </a:lnSpc>
              </a:pPr>
              <a:r>
                <a:rPr lang="en-GB" sz="1500" b="1" dirty="0">
                  <a:solidFill>
                    <a:srgbClr val="14143C"/>
                  </a:solidFill>
                </a:rPr>
                <a:t>+</a:t>
              </a:r>
            </a:p>
          </p:txBody>
        </p:sp>
        <p:sp>
          <p:nvSpPr>
            <p:cNvPr id="43" name="Rectangle 45">
              <a:extLst>
                <a:ext uri="{FF2B5EF4-FFF2-40B4-BE49-F238E27FC236}">
                  <a16:creationId xmlns:a16="http://schemas.microsoft.com/office/drawing/2014/main" id="{ABA51E3F-1A7F-EB91-830A-2A7B1ACDAEE3}"/>
                </a:ext>
              </a:extLst>
            </p:cNvPr>
            <p:cNvSpPr/>
            <p:nvPr/>
          </p:nvSpPr>
          <p:spPr>
            <a:xfrm>
              <a:off x="970214" y="5090965"/>
              <a:ext cx="975360" cy="360000"/>
            </a:xfrm>
            <a:prstGeom prst="rect">
              <a:avLst/>
            </a:prstGeom>
            <a:solidFill>
              <a:srgbClr val="2E9CD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dirty="0">
                  <a:solidFill>
                    <a:schemeClr val="bg1"/>
                  </a:solidFill>
                </a:rPr>
                <a:t>F43</a:t>
              </a:r>
            </a:p>
          </p:txBody>
        </p:sp>
        <p:sp>
          <p:nvSpPr>
            <p:cNvPr id="44" name="Rectangle 45">
              <a:extLst>
                <a:ext uri="{FF2B5EF4-FFF2-40B4-BE49-F238E27FC236}">
                  <a16:creationId xmlns:a16="http://schemas.microsoft.com/office/drawing/2014/main" id="{BA287C40-3D65-BE57-EC36-BE6766BCF64C}"/>
                </a:ext>
              </a:extLst>
            </p:cNvPr>
            <p:cNvSpPr/>
            <p:nvPr/>
          </p:nvSpPr>
          <p:spPr>
            <a:xfrm>
              <a:off x="970214" y="5728510"/>
              <a:ext cx="975360" cy="360000"/>
            </a:xfrm>
            <a:prstGeom prst="rect">
              <a:avLst/>
            </a:prstGeom>
            <a:solidFill>
              <a:srgbClr val="2E9CD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dirty="0">
                  <a:solidFill>
                    <a:schemeClr val="bg1"/>
                  </a:solidFill>
                </a:rPr>
                <a:t>F44</a:t>
              </a:r>
            </a:p>
          </p:txBody>
        </p:sp>
        <p:sp>
          <p:nvSpPr>
            <p:cNvPr id="45" name="Tekstfelt 44">
              <a:extLst>
                <a:ext uri="{FF2B5EF4-FFF2-40B4-BE49-F238E27FC236}">
                  <a16:creationId xmlns:a16="http://schemas.microsoft.com/office/drawing/2014/main" id="{91391388-2982-DD8E-0139-8A186C0123DB}"/>
                </a:ext>
              </a:extLst>
            </p:cNvPr>
            <p:cNvSpPr txBox="1"/>
            <p:nvPr/>
          </p:nvSpPr>
          <p:spPr>
            <a:xfrm>
              <a:off x="1227925" y="5434468"/>
              <a:ext cx="459938" cy="232308"/>
            </a:xfrm>
            <a:prstGeom prst="rect">
              <a:avLst/>
            </a:prstGeom>
            <a:noFill/>
            <a:ln>
              <a:noFill/>
            </a:ln>
          </p:spPr>
          <p:txBody>
            <a:bodyPr wrap="square" lIns="0" tIns="0" rIns="0" bIns="0" rtlCol="0">
              <a:spAutoFit/>
            </a:bodyPr>
            <a:lstStyle/>
            <a:p>
              <a:pPr algn="ctr">
                <a:lnSpc>
                  <a:spcPct val="111000"/>
                </a:lnSpc>
              </a:pPr>
              <a:r>
                <a:rPr lang="en-GB" sz="1500" b="1" dirty="0">
                  <a:solidFill>
                    <a:srgbClr val="14143C"/>
                  </a:solidFill>
                </a:rPr>
                <a:t>+</a:t>
              </a:r>
            </a:p>
          </p:txBody>
        </p:sp>
        <p:sp>
          <p:nvSpPr>
            <p:cNvPr id="49" name="Tekstfelt 48">
              <a:extLst>
                <a:ext uri="{FF2B5EF4-FFF2-40B4-BE49-F238E27FC236}">
                  <a16:creationId xmlns:a16="http://schemas.microsoft.com/office/drawing/2014/main" id="{95EE69BF-199B-CF5F-E443-621136A08DE7}"/>
                </a:ext>
              </a:extLst>
            </p:cNvPr>
            <p:cNvSpPr txBox="1"/>
            <p:nvPr/>
          </p:nvSpPr>
          <p:spPr>
            <a:xfrm>
              <a:off x="958734" y="4780451"/>
              <a:ext cx="1059584" cy="154851"/>
            </a:xfrm>
            <a:prstGeom prst="rect">
              <a:avLst/>
            </a:prstGeom>
            <a:noFill/>
            <a:ln>
              <a:noFill/>
            </a:ln>
          </p:spPr>
          <p:txBody>
            <a:bodyPr wrap="none" lIns="0" tIns="0" rIns="0" bIns="0" rtlCol="0">
              <a:spAutoFit/>
            </a:bodyPr>
            <a:lstStyle/>
            <a:p>
              <a:pPr algn="ctr">
                <a:lnSpc>
                  <a:spcPct val="111000"/>
                </a:lnSpc>
              </a:pPr>
              <a:r>
                <a:rPr lang="en-GB" sz="1000" b="1" noProof="0" dirty="0"/>
                <a:t>Postal shipments</a:t>
              </a:r>
            </a:p>
          </p:txBody>
        </p:sp>
        <p:sp>
          <p:nvSpPr>
            <p:cNvPr id="50" name="Rektangel 49">
              <a:extLst>
                <a:ext uri="{FF2B5EF4-FFF2-40B4-BE49-F238E27FC236}">
                  <a16:creationId xmlns:a16="http://schemas.microsoft.com/office/drawing/2014/main" id="{293B2A1E-AE97-090E-199B-179BB9FA62B1}"/>
                </a:ext>
              </a:extLst>
            </p:cNvPr>
            <p:cNvSpPr/>
            <p:nvPr/>
          </p:nvSpPr>
          <p:spPr>
            <a:xfrm>
              <a:off x="575527" y="4690992"/>
              <a:ext cx="1783578" cy="213080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1500" noProof="0"/>
            </a:p>
          </p:txBody>
        </p:sp>
      </p:grpSp>
      <p:cxnSp>
        <p:nvCxnSpPr>
          <p:cNvPr id="59" name="Lige forbindelse 58">
            <a:extLst>
              <a:ext uri="{FF2B5EF4-FFF2-40B4-BE49-F238E27FC236}">
                <a16:creationId xmlns:a16="http://schemas.microsoft.com/office/drawing/2014/main" id="{57F29088-C4F8-530A-D1A0-AC6364C1C343}"/>
              </a:ext>
            </a:extLst>
          </p:cNvPr>
          <p:cNvCxnSpPr>
            <a:cxnSpLocks/>
            <a:stCxn id="47" idx="2"/>
          </p:cNvCxnSpPr>
          <p:nvPr/>
        </p:nvCxnSpPr>
        <p:spPr>
          <a:xfrm>
            <a:off x="11023648" y="2272144"/>
            <a:ext cx="0" cy="27367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Rectangle 10">
            <a:extLst>
              <a:ext uri="{FF2B5EF4-FFF2-40B4-BE49-F238E27FC236}">
                <a16:creationId xmlns:a16="http://schemas.microsoft.com/office/drawing/2014/main" id="{D8647E13-D87E-B12B-FFBB-74EF21804327}"/>
              </a:ext>
            </a:extLst>
          </p:cNvPr>
          <p:cNvSpPr/>
          <p:nvPr/>
        </p:nvSpPr>
        <p:spPr>
          <a:xfrm>
            <a:off x="9341755" y="2492068"/>
            <a:ext cx="2308905" cy="4707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dirty="0">
                <a:solidFill>
                  <a:srgbClr val="14143C"/>
                </a:solidFill>
              </a:rPr>
              <a:t>Does the freight forwarder have all the required goods shipment information?</a:t>
            </a:r>
          </a:p>
        </p:txBody>
      </p:sp>
      <p:grpSp>
        <p:nvGrpSpPr>
          <p:cNvPr id="78" name="Gruppe 77">
            <a:extLst>
              <a:ext uri="{FF2B5EF4-FFF2-40B4-BE49-F238E27FC236}">
                <a16:creationId xmlns:a16="http://schemas.microsoft.com/office/drawing/2014/main" id="{533EBCA4-378C-9DA5-DAAC-0035ADF1995C}"/>
              </a:ext>
            </a:extLst>
          </p:cNvPr>
          <p:cNvGrpSpPr/>
          <p:nvPr/>
        </p:nvGrpSpPr>
        <p:grpSpPr>
          <a:xfrm>
            <a:off x="6590642" y="5261031"/>
            <a:ext cx="1715909" cy="1319267"/>
            <a:chOff x="829710" y="5113968"/>
            <a:chExt cx="2283875" cy="1319267"/>
          </a:xfrm>
        </p:grpSpPr>
        <p:grpSp>
          <p:nvGrpSpPr>
            <p:cNvPr id="82" name="Gruppe 81">
              <a:extLst>
                <a:ext uri="{FF2B5EF4-FFF2-40B4-BE49-F238E27FC236}">
                  <a16:creationId xmlns:a16="http://schemas.microsoft.com/office/drawing/2014/main" id="{79DA204C-387F-2042-DABF-0CF3F199378F}"/>
                </a:ext>
              </a:extLst>
            </p:cNvPr>
            <p:cNvGrpSpPr/>
            <p:nvPr/>
          </p:nvGrpSpPr>
          <p:grpSpPr>
            <a:xfrm>
              <a:off x="829710" y="5113968"/>
              <a:ext cx="2283875" cy="1038254"/>
              <a:chOff x="4433322" y="5285907"/>
              <a:chExt cx="2283875" cy="1038254"/>
            </a:xfrm>
          </p:grpSpPr>
          <p:sp>
            <p:nvSpPr>
              <p:cNvPr id="84" name="Rectangle 64">
                <a:extLst>
                  <a:ext uri="{FF2B5EF4-FFF2-40B4-BE49-F238E27FC236}">
                    <a16:creationId xmlns:a16="http://schemas.microsoft.com/office/drawing/2014/main" id="{2CA75043-E0D8-318D-22BF-7AF6EB8FEE6C}"/>
                  </a:ext>
                </a:extLst>
              </p:cNvPr>
              <p:cNvSpPr/>
              <p:nvPr/>
            </p:nvSpPr>
            <p:spPr>
              <a:xfrm>
                <a:off x="4537012" y="5565100"/>
                <a:ext cx="239580" cy="18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solidFill>
                    <a:schemeClr val="tx1"/>
                  </a:solidFill>
                </a:endParaRPr>
              </a:p>
            </p:txBody>
          </p:sp>
          <p:sp>
            <p:nvSpPr>
              <p:cNvPr id="85" name="Rectangle 64">
                <a:extLst>
                  <a:ext uri="{FF2B5EF4-FFF2-40B4-BE49-F238E27FC236}">
                    <a16:creationId xmlns:a16="http://schemas.microsoft.com/office/drawing/2014/main" id="{BE6AB6F4-8F0B-A091-A9C4-FD210B431082}"/>
                  </a:ext>
                </a:extLst>
              </p:cNvPr>
              <p:cNvSpPr/>
              <p:nvPr/>
            </p:nvSpPr>
            <p:spPr>
              <a:xfrm>
                <a:off x="4736793" y="5529927"/>
                <a:ext cx="1824077"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en-GB" sz="900" noProof="0">
                    <a:solidFill>
                      <a:schemeClr val="tx1"/>
                    </a:solidFill>
                  </a:rPr>
                  <a:t>Carrier</a:t>
                </a:r>
              </a:p>
            </p:txBody>
          </p:sp>
          <p:sp>
            <p:nvSpPr>
              <p:cNvPr id="86" name="Rectangle 64">
                <a:extLst>
                  <a:ext uri="{FF2B5EF4-FFF2-40B4-BE49-F238E27FC236}">
                    <a16:creationId xmlns:a16="http://schemas.microsoft.com/office/drawing/2014/main" id="{1B026026-8AC0-26D2-76F5-57804ABB749F}"/>
                  </a:ext>
                </a:extLst>
              </p:cNvPr>
              <p:cNvSpPr/>
              <p:nvPr/>
            </p:nvSpPr>
            <p:spPr>
              <a:xfrm>
                <a:off x="4537012" y="5822054"/>
                <a:ext cx="239580" cy="180000"/>
              </a:xfrm>
              <a:prstGeom prst="rect">
                <a:avLst/>
              </a:prstGeom>
              <a:solidFill>
                <a:srgbClr val="14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solidFill>
                    <a:schemeClr val="tx1"/>
                  </a:solidFill>
                </a:endParaRPr>
              </a:p>
            </p:txBody>
          </p:sp>
          <p:sp>
            <p:nvSpPr>
              <p:cNvPr id="87" name="Rectangle 64">
                <a:extLst>
                  <a:ext uri="{FF2B5EF4-FFF2-40B4-BE49-F238E27FC236}">
                    <a16:creationId xmlns:a16="http://schemas.microsoft.com/office/drawing/2014/main" id="{2345846B-6C5D-345B-E032-6BF0E5699600}"/>
                  </a:ext>
                </a:extLst>
              </p:cNvPr>
              <p:cNvSpPr/>
              <p:nvPr/>
            </p:nvSpPr>
            <p:spPr>
              <a:xfrm>
                <a:off x="4736793" y="5791620"/>
                <a:ext cx="1824077"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en-GB" sz="900" noProof="0" dirty="0">
                    <a:solidFill>
                      <a:schemeClr val="tx1"/>
                    </a:solidFill>
                  </a:rPr>
                  <a:t>Freight</a:t>
                </a:r>
                <a:r>
                  <a:rPr lang="en-GB" sz="900" dirty="0">
                    <a:solidFill>
                      <a:schemeClr val="tx1"/>
                    </a:solidFill>
                  </a:rPr>
                  <a:t> forwarder</a:t>
                </a:r>
                <a:endParaRPr lang="en-GB" sz="900" noProof="0" dirty="0">
                  <a:solidFill>
                    <a:schemeClr val="tx1"/>
                  </a:solidFill>
                </a:endParaRPr>
              </a:p>
            </p:txBody>
          </p:sp>
          <p:sp>
            <p:nvSpPr>
              <p:cNvPr id="88" name="Rectangle 64">
                <a:extLst>
                  <a:ext uri="{FF2B5EF4-FFF2-40B4-BE49-F238E27FC236}">
                    <a16:creationId xmlns:a16="http://schemas.microsoft.com/office/drawing/2014/main" id="{9CF93611-9B8E-5713-522C-CEDACC531FA4}"/>
                  </a:ext>
                </a:extLst>
              </p:cNvPr>
              <p:cNvSpPr/>
              <p:nvPr/>
            </p:nvSpPr>
            <p:spPr>
              <a:xfrm>
                <a:off x="4736793" y="6072161"/>
                <a:ext cx="1980404"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en-GB" sz="900">
                    <a:solidFill>
                      <a:schemeClr val="tx1"/>
                    </a:solidFill>
                  </a:rPr>
                  <a:t>Buyer/seller</a:t>
                </a:r>
              </a:p>
            </p:txBody>
          </p:sp>
          <p:sp>
            <p:nvSpPr>
              <p:cNvPr id="89" name="Rectangle 64">
                <a:extLst>
                  <a:ext uri="{FF2B5EF4-FFF2-40B4-BE49-F238E27FC236}">
                    <a16:creationId xmlns:a16="http://schemas.microsoft.com/office/drawing/2014/main" id="{ADEA087E-5239-75EA-9DB2-5728E5D6AC86}"/>
                  </a:ext>
                </a:extLst>
              </p:cNvPr>
              <p:cNvSpPr/>
              <p:nvPr/>
            </p:nvSpPr>
            <p:spPr>
              <a:xfrm>
                <a:off x="4433322" y="5285907"/>
                <a:ext cx="2207134" cy="267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en-GB" sz="900" b="1" noProof="0">
                    <a:solidFill>
                      <a:schemeClr val="tx1"/>
                    </a:solidFill>
                  </a:rPr>
                  <a:t>Who submits?</a:t>
                </a:r>
              </a:p>
            </p:txBody>
          </p:sp>
          <p:sp>
            <p:nvSpPr>
              <p:cNvPr id="90" name="Rectangle 64">
                <a:extLst>
                  <a:ext uri="{FF2B5EF4-FFF2-40B4-BE49-F238E27FC236}">
                    <a16:creationId xmlns:a16="http://schemas.microsoft.com/office/drawing/2014/main" id="{3DCD06E4-4A5A-3F8A-EA70-4E7F0F56C60C}"/>
                  </a:ext>
                </a:extLst>
              </p:cNvPr>
              <p:cNvSpPr/>
              <p:nvPr/>
            </p:nvSpPr>
            <p:spPr>
              <a:xfrm>
                <a:off x="4537012" y="6107287"/>
                <a:ext cx="239580" cy="180000"/>
              </a:xfrm>
              <a:prstGeom prst="rect">
                <a:avLst/>
              </a:prstGeom>
              <a:solidFill>
                <a:srgbClr val="FFBB1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solidFill>
                    <a:schemeClr val="tx1"/>
                  </a:solidFill>
                </a:endParaRPr>
              </a:p>
            </p:txBody>
          </p:sp>
        </p:grpSp>
        <p:sp>
          <p:nvSpPr>
            <p:cNvPr id="80" name="Rectangle 64">
              <a:extLst>
                <a:ext uri="{FF2B5EF4-FFF2-40B4-BE49-F238E27FC236}">
                  <a16:creationId xmlns:a16="http://schemas.microsoft.com/office/drawing/2014/main" id="{22E47157-4C56-412D-40A1-01B25CF9D296}"/>
                </a:ext>
              </a:extLst>
            </p:cNvPr>
            <p:cNvSpPr/>
            <p:nvPr/>
          </p:nvSpPr>
          <p:spPr>
            <a:xfrm>
              <a:off x="933400" y="6216404"/>
              <a:ext cx="239580" cy="180000"/>
            </a:xfrm>
            <a:prstGeom prst="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solidFill>
                  <a:schemeClr val="tx1"/>
                </a:solidFill>
              </a:endParaRPr>
            </a:p>
          </p:txBody>
        </p:sp>
        <p:sp>
          <p:nvSpPr>
            <p:cNvPr id="81" name="Rectangle 64">
              <a:extLst>
                <a:ext uri="{FF2B5EF4-FFF2-40B4-BE49-F238E27FC236}">
                  <a16:creationId xmlns:a16="http://schemas.microsoft.com/office/drawing/2014/main" id="{8CDBABE5-9E25-3123-96CE-C48EB27DC94A}"/>
                </a:ext>
              </a:extLst>
            </p:cNvPr>
            <p:cNvSpPr/>
            <p:nvPr/>
          </p:nvSpPr>
          <p:spPr>
            <a:xfrm>
              <a:off x="1133181" y="6181234"/>
              <a:ext cx="1424524" cy="252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en-GB" sz="900">
                  <a:solidFill>
                    <a:schemeClr val="tx1"/>
                  </a:solidFill>
                </a:rPr>
                <a:t>Postal operator</a:t>
              </a:r>
              <a:endParaRPr lang="en-GB" sz="900" noProof="0">
                <a:solidFill>
                  <a:schemeClr val="tx1"/>
                </a:solidFill>
              </a:endParaRPr>
            </a:p>
          </p:txBody>
        </p:sp>
      </p:grpSp>
      <p:sp>
        <p:nvSpPr>
          <p:cNvPr id="5" name="Slide Number Placeholder 4">
            <a:extLst>
              <a:ext uri="{FF2B5EF4-FFF2-40B4-BE49-F238E27FC236}">
                <a16:creationId xmlns:a16="http://schemas.microsoft.com/office/drawing/2014/main" id="{24BBBFDF-D3EE-0F63-72DD-F0CE76C37AA7}"/>
              </a:ext>
            </a:extLst>
          </p:cNvPr>
          <p:cNvSpPr txBox="1">
            <a:spLocks/>
          </p:cNvSpPr>
          <p:nvPr/>
        </p:nvSpPr>
        <p:spPr>
          <a:xfrm>
            <a:off x="10099675" y="6414568"/>
            <a:ext cx="1550988" cy="165730"/>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solidFill>
                  <a:srgbClr val="14143C"/>
                </a:solidFill>
                <a:latin typeface="Arial"/>
              </a:rPr>
              <a:pPr/>
              <a:t>16</a:t>
            </a:fld>
            <a:endParaRPr lang="en-GB">
              <a:solidFill>
                <a:srgbClr val="14143C"/>
              </a:solidFill>
              <a:latin typeface="Arial"/>
            </a:endParaRPr>
          </a:p>
        </p:txBody>
      </p:sp>
      <p:grpSp>
        <p:nvGrpSpPr>
          <p:cNvPr id="10" name="Gruppe 9">
            <a:extLst>
              <a:ext uri="{FF2B5EF4-FFF2-40B4-BE49-F238E27FC236}">
                <a16:creationId xmlns:a16="http://schemas.microsoft.com/office/drawing/2014/main" id="{430D6A80-77E6-17BC-A8B1-2B3F025D2861}"/>
              </a:ext>
            </a:extLst>
          </p:cNvPr>
          <p:cNvGrpSpPr/>
          <p:nvPr/>
        </p:nvGrpSpPr>
        <p:grpSpPr>
          <a:xfrm>
            <a:off x="8368262" y="817573"/>
            <a:ext cx="360001" cy="454070"/>
            <a:chOff x="5355103" y="1269743"/>
            <a:chExt cx="360001" cy="454070"/>
          </a:xfrm>
        </p:grpSpPr>
        <p:cxnSp>
          <p:nvCxnSpPr>
            <p:cNvPr id="15" name="Lige forbindelse 14">
              <a:extLst>
                <a:ext uri="{FF2B5EF4-FFF2-40B4-BE49-F238E27FC236}">
                  <a16:creationId xmlns:a16="http://schemas.microsoft.com/office/drawing/2014/main" id="{A0DE2FE9-01DA-FA19-3F48-F373AAEB3986}"/>
                </a:ext>
              </a:extLst>
            </p:cNvPr>
            <p:cNvCxnSpPr>
              <a:cxnSpLocks/>
            </p:cNvCxnSpPr>
            <p:nvPr/>
          </p:nvCxnSpPr>
          <p:spPr>
            <a:xfrm>
              <a:off x="5541300" y="1269743"/>
              <a:ext cx="0" cy="454070"/>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16" name="Gruppe 15">
              <a:extLst>
                <a:ext uri="{FF2B5EF4-FFF2-40B4-BE49-F238E27FC236}">
                  <a16:creationId xmlns:a16="http://schemas.microsoft.com/office/drawing/2014/main" id="{46BA077D-6C6D-8D57-4A49-1CBFA4FC5ABE}"/>
                </a:ext>
              </a:extLst>
            </p:cNvPr>
            <p:cNvGrpSpPr/>
            <p:nvPr/>
          </p:nvGrpSpPr>
          <p:grpSpPr>
            <a:xfrm>
              <a:off x="5355103" y="1380027"/>
              <a:ext cx="360001" cy="180000"/>
              <a:chOff x="7101605" y="1231132"/>
              <a:chExt cx="384048" cy="328527"/>
            </a:xfrm>
          </p:grpSpPr>
          <p:sp>
            <p:nvSpPr>
              <p:cNvPr id="17" name="Ellipse 16">
                <a:extLst>
                  <a:ext uri="{FF2B5EF4-FFF2-40B4-BE49-F238E27FC236}">
                    <a16:creationId xmlns:a16="http://schemas.microsoft.com/office/drawing/2014/main" id="{83C29A27-12DD-351D-E92A-8A785FFB0D33}"/>
                  </a:ext>
                </a:extLst>
              </p:cNvPr>
              <p:cNvSpPr/>
              <p:nvPr/>
            </p:nvSpPr>
            <p:spPr>
              <a:xfrm>
                <a:off x="7129719" y="1231132"/>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18" name="TextBox 24">
                <a:extLst>
                  <a:ext uri="{FF2B5EF4-FFF2-40B4-BE49-F238E27FC236}">
                    <a16:creationId xmlns:a16="http://schemas.microsoft.com/office/drawing/2014/main" id="{0D44DE8E-8BC4-23AD-FE29-E5E8C97DA210}"/>
                  </a:ext>
                </a:extLst>
              </p:cNvPr>
              <p:cNvSpPr txBox="1"/>
              <p:nvPr/>
            </p:nvSpPr>
            <p:spPr>
              <a:xfrm>
                <a:off x="7101605" y="1256388"/>
                <a:ext cx="384048" cy="254539"/>
              </a:xfrm>
              <a:prstGeom prst="rect">
                <a:avLst/>
              </a:prstGeom>
              <a:noFill/>
              <a:ln>
                <a:noFill/>
              </a:ln>
            </p:spPr>
            <p:txBody>
              <a:bodyPr wrap="square" lIns="0" tIns="0" rIns="0" bIns="0" rtlCol="0">
                <a:spAutoFit/>
              </a:bodyPr>
              <a:lstStyle/>
              <a:p>
                <a:pPr algn="ctr">
                  <a:lnSpc>
                    <a:spcPct val="111000"/>
                  </a:lnSpc>
                </a:pPr>
                <a:r>
                  <a:rPr lang="en-GB" sz="900" b="1" dirty="0">
                    <a:solidFill>
                      <a:srgbClr val="14143C"/>
                    </a:solidFill>
                  </a:rPr>
                  <a:t>YES</a:t>
                </a:r>
              </a:p>
            </p:txBody>
          </p:sp>
        </p:grpSp>
      </p:grpSp>
      <p:grpSp>
        <p:nvGrpSpPr>
          <p:cNvPr id="19" name="Gruppe 18">
            <a:extLst>
              <a:ext uri="{FF2B5EF4-FFF2-40B4-BE49-F238E27FC236}">
                <a16:creationId xmlns:a16="http://schemas.microsoft.com/office/drawing/2014/main" id="{505D9CBE-F3D4-1B27-F369-BF66347F0E60}"/>
              </a:ext>
            </a:extLst>
          </p:cNvPr>
          <p:cNvGrpSpPr/>
          <p:nvPr/>
        </p:nvGrpSpPr>
        <p:grpSpPr>
          <a:xfrm>
            <a:off x="9521755" y="817573"/>
            <a:ext cx="360001" cy="412792"/>
            <a:chOff x="6495814" y="1280857"/>
            <a:chExt cx="360001" cy="412792"/>
          </a:xfrm>
        </p:grpSpPr>
        <p:cxnSp>
          <p:nvCxnSpPr>
            <p:cNvPr id="20" name="Lige forbindelse 19">
              <a:extLst>
                <a:ext uri="{FF2B5EF4-FFF2-40B4-BE49-F238E27FC236}">
                  <a16:creationId xmlns:a16="http://schemas.microsoft.com/office/drawing/2014/main" id="{98E05B24-828A-2781-FBE5-6A392B29A001}"/>
                </a:ext>
              </a:extLst>
            </p:cNvPr>
            <p:cNvCxnSpPr>
              <a:cxnSpLocks/>
            </p:cNvCxnSpPr>
            <p:nvPr/>
          </p:nvCxnSpPr>
          <p:spPr>
            <a:xfrm>
              <a:off x="6689728" y="1280857"/>
              <a:ext cx="0" cy="412792"/>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21" name="Gruppe 20">
              <a:extLst>
                <a:ext uri="{FF2B5EF4-FFF2-40B4-BE49-F238E27FC236}">
                  <a16:creationId xmlns:a16="http://schemas.microsoft.com/office/drawing/2014/main" id="{A5A2E6D4-7AC2-3165-9ACB-52574359DBDF}"/>
                </a:ext>
              </a:extLst>
            </p:cNvPr>
            <p:cNvGrpSpPr/>
            <p:nvPr/>
          </p:nvGrpSpPr>
          <p:grpSpPr>
            <a:xfrm>
              <a:off x="6495814" y="1380027"/>
              <a:ext cx="360001" cy="180000"/>
              <a:chOff x="7768069" y="1535457"/>
              <a:chExt cx="384048" cy="328527"/>
            </a:xfrm>
          </p:grpSpPr>
          <p:sp>
            <p:nvSpPr>
              <p:cNvPr id="22" name="Ellipse 21">
                <a:extLst>
                  <a:ext uri="{FF2B5EF4-FFF2-40B4-BE49-F238E27FC236}">
                    <a16:creationId xmlns:a16="http://schemas.microsoft.com/office/drawing/2014/main" id="{F5BFB054-CF25-E3D3-AC55-179E0CA7D58C}"/>
                  </a:ext>
                </a:extLst>
              </p:cNvPr>
              <p:cNvSpPr/>
              <p:nvPr/>
            </p:nvSpPr>
            <p:spPr>
              <a:xfrm>
                <a:off x="7792162" y="1535457"/>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23" name="TextBox 25">
                <a:extLst>
                  <a:ext uri="{FF2B5EF4-FFF2-40B4-BE49-F238E27FC236}">
                    <a16:creationId xmlns:a16="http://schemas.microsoft.com/office/drawing/2014/main" id="{65F313F6-39C2-2876-1475-81EB781E81AD}"/>
                  </a:ext>
                </a:extLst>
              </p:cNvPr>
              <p:cNvSpPr txBox="1"/>
              <p:nvPr/>
            </p:nvSpPr>
            <p:spPr>
              <a:xfrm>
                <a:off x="7768069" y="1558105"/>
                <a:ext cx="384048" cy="254539"/>
              </a:xfrm>
              <a:prstGeom prst="rect">
                <a:avLst/>
              </a:prstGeom>
              <a:noFill/>
              <a:ln>
                <a:noFill/>
              </a:ln>
            </p:spPr>
            <p:txBody>
              <a:bodyPr wrap="square" lIns="0" tIns="0" rIns="0" bIns="0" rtlCol="0">
                <a:spAutoFit/>
              </a:bodyPr>
              <a:lstStyle/>
              <a:p>
                <a:pPr algn="ctr">
                  <a:lnSpc>
                    <a:spcPct val="111000"/>
                  </a:lnSpc>
                </a:pPr>
                <a:r>
                  <a:rPr lang="en-GB" sz="900" b="1" dirty="0"/>
                  <a:t>NO</a:t>
                </a:r>
              </a:p>
            </p:txBody>
          </p:sp>
        </p:grpSp>
      </p:grpSp>
      <p:sp>
        <p:nvSpPr>
          <p:cNvPr id="9" name="Rectangle 8">
            <a:extLst>
              <a:ext uri="{FF2B5EF4-FFF2-40B4-BE49-F238E27FC236}">
                <a16:creationId xmlns:a16="http://schemas.microsoft.com/office/drawing/2014/main" id="{48C05CC7-AF84-B5F9-BDF9-DCF5E40CF361}"/>
              </a:ext>
            </a:extLst>
          </p:cNvPr>
          <p:cNvSpPr/>
          <p:nvPr/>
        </p:nvSpPr>
        <p:spPr>
          <a:xfrm>
            <a:off x="8315326" y="496288"/>
            <a:ext cx="1569720" cy="3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noProof="0" dirty="0">
                <a:solidFill>
                  <a:srgbClr val="14143C"/>
                </a:solidFill>
              </a:rPr>
              <a:t>Direct shipping?</a:t>
            </a:r>
          </a:p>
        </p:txBody>
      </p:sp>
      <p:sp>
        <p:nvSpPr>
          <p:cNvPr id="8" name="Rectangle 7">
            <a:extLst>
              <a:ext uri="{FF2B5EF4-FFF2-40B4-BE49-F238E27FC236}">
                <a16:creationId xmlns:a16="http://schemas.microsoft.com/office/drawing/2014/main" id="{A6464066-D3D2-0827-C406-796E426013CC}"/>
              </a:ext>
            </a:extLst>
          </p:cNvPr>
          <p:cNvSpPr/>
          <p:nvPr/>
        </p:nvSpPr>
        <p:spPr>
          <a:xfrm>
            <a:off x="7032711" y="1185427"/>
            <a:ext cx="1800000" cy="3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noProof="0" dirty="0">
                <a:solidFill>
                  <a:srgbClr val="14143C"/>
                </a:solidFill>
              </a:rPr>
              <a:t>Does the carrier have all </a:t>
            </a:r>
            <a:r>
              <a:rPr lang="en-GB" sz="900" dirty="0">
                <a:solidFill>
                  <a:srgbClr val="14143C"/>
                </a:solidFill>
              </a:rPr>
              <a:t>information required?</a:t>
            </a:r>
            <a:endParaRPr lang="en-GB" sz="900" noProof="0" dirty="0">
              <a:solidFill>
                <a:srgbClr val="14143C"/>
              </a:solidFill>
            </a:endParaRPr>
          </a:p>
        </p:txBody>
      </p:sp>
      <p:sp>
        <p:nvSpPr>
          <p:cNvPr id="11" name="Rectangle 10">
            <a:extLst>
              <a:ext uri="{FF2B5EF4-FFF2-40B4-BE49-F238E27FC236}">
                <a16:creationId xmlns:a16="http://schemas.microsoft.com/office/drawing/2014/main" id="{075280E3-7250-ACCE-7207-531C11E59158}"/>
              </a:ext>
            </a:extLst>
          </p:cNvPr>
          <p:cNvSpPr/>
          <p:nvPr/>
        </p:nvSpPr>
        <p:spPr>
          <a:xfrm>
            <a:off x="9433385" y="1191917"/>
            <a:ext cx="1800000" cy="3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dirty="0">
              <a:solidFill>
                <a:srgbClr val="14143C"/>
              </a:solidFill>
            </a:endParaRPr>
          </a:p>
          <a:p>
            <a:pPr algn="ctr">
              <a:lnSpc>
                <a:spcPct val="111000"/>
              </a:lnSpc>
            </a:pPr>
            <a:r>
              <a:rPr lang="en-GB" sz="900" noProof="0" dirty="0">
                <a:solidFill>
                  <a:srgbClr val="14143C"/>
                </a:solidFill>
              </a:rPr>
              <a:t>Does the carrier have all </a:t>
            </a:r>
            <a:r>
              <a:rPr lang="en-GB" sz="900" dirty="0">
                <a:solidFill>
                  <a:srgbClr val="14143C"/>
                </a:solidFill>
              </a:rPr>
              <a:t>information required?</a:t>
            </a:r>
            <a:endParaRPr lang="en-GB" sz="900" noProof="0" dirty="0">
              <a:solidFill>
                <a:srgbClr val="14143C"/>
              </a:solidFill>
            </a:endParaRPr>
          </a:p>
          <a:p>
            <a:pPr algn="ctr">
              <a:lnSpc>
                <a:spcPct val="111000"/>
              </a:lnSpc>
            </a:pPr>
            <a:endParaRPr lang="en-GB" sz="900" noProof="0" dirty="0">
              <a:solidFill>
                <a:srgbClr val="14143C"/>
              </a:solidFill>
            </a:endParaRPr>
          </a:p>
        </p:txBody>
      </p:sp>
      <p:sp>
        <p:nvSpPr>
          <p:cNvPr id="13" name="Rectangle 12">
            <a:extLst>
              <a:ext uri="{FF2B5EF4-FFF2-40B4-BE49-F238E27FC236}">
                <a16:creationId xmlns:a16="http://schemas.microsoft.com/office/drawing/2014/main" id="{274AAC6D-C4E0-510E-E023-9F9ED3A51E17}"/>
              </a:ext>
            </a:extLst>
          </p:cNvPr>
          <p:cNvSpPr/>
          <p:nvPr/>
        </p:nvSpPr>
        <p:spPr>
          <a:xfrm>
            <a:off x="8009246" y="1912144"/>
            <a:ext cx="972000" cy="36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dirty="0">
                <a:solidFill>
                  <a:schemeClr val="bg1"/>
                </a:solidFill>
              </a:rPr>
              <a:t>F13</a:t>
            </a:r>
          </a:p>
        </p:txBody>
      </p:sp>
      <p:sp>
        <p:nvSpPr>
          <p:cNvPr id="46" name="Rectangle 45">
            <a:extLst>
              <a:ext uri="{FF2B5EF4-FFF2-40B4-BE49-F238E27FC236}">
                <a16:creationId xmlns:a16="http://schemas.microsoft.com/office/drawing/2014/main" id="{0902848B-01F1-72CF-3979-913F91D7D264}"/>
              </a:ext>
            </a:extLst>
          </p:cNvPr>
          <p:cNvSpPr/>
          <p:nvPr/>
        </p:nvSpPr>
        <p:spPr>
          <a:xfrm>
            <a:off x="9339246" y="1909481"/>
            <a:ext cx="972000" cy="36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dirty="0">
                <a:solidFill>
                  <a:schemeClr val="bg1"/>
                </a:solidFill>
              </a:rPr>
              <a:t>F11</a:t>
            </a:r>
          </a:p>
        </p:txBody>
      </p:sp>
      <p:sp>
        <p:nvSpPr>
          <p:cNvPr id="12" name="Rectangle 11">
            <a:extLst>
              <a:ext uri="{FF2B5EF4-FFF2-40B4-BE49-F238E27FC236}">
                <a16:creationId xmlns:a16="http://schemas.microsoft.com/office/drawing/2014/main" id="{BE7A5CAB-EA7D-7A51-3FEA-D6D2C49C8E03}"/>
              </a:ext>
            </a:extLst>
          </p:cNvPr>
          <p:cNvSpPr/>
          <p:nvPr/>
        </p:nvSpPr>
        <p:spPr>
          <a:xfrm>
            <a:off x="6810844" y="1918011"/>
            <a:ext cx="972000" cy="36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dirty="0">
                <a:solidFill>
                  <a:schemeClr val="bg1"/>
                </a:solidFill>
              </a:rPr>
              <a:t>F10</a:t>
            </a:r>
          </a:p>
        </p:txBody>
      </p:sp>
      <p:sp>
        <p:nvSpPr>
          <p:cNvPr id="47" name="Rectangle 46">
            <a:extLst>
              <a:ext uri="{FF2B5EF4-FFF2-40B4-BE49-F238E27FC236}">
                <a16:creationId xmlns:a16="http://schemas.microsoft.com/office/drawing/2014/main" id="{0E058770-740B-9F1B-0BC1-0A2DD5EC4B0A}"/>
              </a:ext>
            </a:extLst>
          </p:cNvPr>
          <p:cNvSpPr/>
          <p:nvPr/>
        </p:nvSpPr>
        <p:spPr>
          <a:xfrm>
            <a:off x="10537648" y="1912144"/>
            <a:ext cx="972000" cy="36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dirty="0">
                <a:solidFill>
                  <a:schemeClr val="bg1"/>
                </a:solidFill>
              </a:rPr>
              <a:t>F12</a:t>
            </a:r>
          </a:p>
        </p:txBody>
      </p:sp>
      <p:sp>
        <p:nvSpPr>
          <p:cNvPr id="71" name="Tekstfelt 70">
            <a:extLst>
              <a:ext uri="{FF2B5EF4-FFF2-40B4-BE49-F238E27FC236}">
                <a16:creationId xmlns:a16="http://schemas.microsoft.com/office/drawing/2014/main" id="{52DE5AA1-DD00-60B9-82C1-15132B32D594}"/>
              </a:ext>
            </a:extLst>
          </p:cNvPr>
          <p:cNvSpPr txBox="1"/>
          <p:nvPr/>
        </p:nvSpPr>
        <p:spPr>
          <a:xfrm>
            <a:off x="10779560" y="3690241"/>
            <a:ext cx="459938" cy="232308"/>
          </a:xfrm>
          <a:prstGeom prst="rect">
            <a:avLst/>
          </a:prstGeom>
          <a:noFill/>
        </p:spPr>
        <p:txBody>
          <a:bodyPr wrap="square" lIns="0" tIns="0" rIns="0" bIns="0" rtlCol="0">
            <a:spAutoFit/>
          </a:bodyPr>
          <a:lstStyle/>
          <a:p>
            <a:pPr algn="ctr">
              <a:lnSpc>
                <a:spcPct val="111000"/>
              </a:lnSpc>
            </a:pPr>
            <a:r>
              <a:rPr lang="en-GB" sz="1500" b="1" dirty="0">
                <a:solidFill>
                  <a:srgbClr val="14143C"/>
                </a:solidFill>
              </a:rPr>
              <a:t>+</a:t>
            </a:r>
          </a:p>
        </p:txBody>
      </p:sp>
    </p:spTree>
    <p:extLst>
      <p:ext uri="{BB962C8B-B14F-4D97-AF65-F5344CB8AC3E}">
        <p14:creationId xmlns:p14="http://schemas.microsoft.com/office/powerpoint/2010/main" val="3587079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ktangel 102">
            <a:extLst>
              <a:ext uri="{FF2B5EF4-FFF2-40B4-BE49-F238E27FC236}">
                <a16:creationId xmlns:a16="http://schemas.microsoft.com/office/drawing/2014/main" id="{F535BE8D-4FA6-8B94-A6F1-2400B5E46472}"/>
              </a:ext>
            </a:extLst>
          </p:cNvPr>
          <p:cNvSpPr/>
          <p:nvPr/>
        </p:nvSpPr>
        <p:spPr>
          <a:xfrm>
            <a:off x="6869652" y="2438381"/>
            <a:ext cx="1499076" cy="23748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dirty="0" err="1"/>
          </a:p>
        </p:txBody>
      </p:sp>
      <p:grpSp>
        <p:nvGrpSpPr>
          <p:cNvPr id="77" name="Gruppe 76">
            <a:extLst>
              <a:ext uri="{FF2B5EF4-FFF2-40B4-BE49-F238E27FC236}">
                <a16:creationId xmlns:a16="http://schemas.microsoft.com/office/drawing/2014/main" id="{6B4607E8-3882-AF38-177D-FAFC9BDC9D41}"/>
              </a:ext>
            </a:extLst>
          </p:cNvPr>
          <p:cNvGrpSpPr/>
          <p:nvPr/>
        </p:nvGrpSpPr>
        <p:grpSpPr>
          <a:xfrm>
            <a:off x="9167763" y="1927035"/>
            <a:ext cx="360001" cy="454070"/>
            <a:chOff x="5355103" y="1269743"/>
            <a:chExt cx="360001" cy="454070"/>
          </a:xfrm>
        </p:grpSpPr>
        <p:cxnSp>
          <p:nvCxnSpPr>
            <p:cNvPr id="80" name="Lige forbindelse 79">
              <a:extLst>
                <a:ext uri="{FF2B5EF4-FFF2-40B4-BE49-F238E27FC236}">
                  <a16:creationId xmlns:a16="http://schemas.microsoft.com/office/drawing/2014/main" id="{FAB1FD5C-B592-7537-C0F0-77A6B8AF721F}"/>
                </a:ext>
              </a:extLst>
            </p:cNvPr>
            <p:cNvCxnSpPr>
              <a:cxnSpLocks/>
            </p:cNvCxnSpPr>
            <p:nvPr/>
          </p:nvCxnSpPr>
          <p:spPr>
            <a:xfrm>
              <a:off x="5541300" y="1269743"/>
              <a:ext cx="0" cy="454070"/>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81" name="Gruppe 80">
              <a:extLst>
                <a:ext uri="{FF2B5EF4-FFF2-40B4-BE49-F238E27FC236}">
                  <a16:creationId xmlns:a16="http://schemas.microsoft.com/office/drawing/2014/main" id="{1417C206-89E0-500E-3727-3E6291E2A0A6}"/>
                </a:ext>
              </a:extLst>
            </p:cNvPr>
            <p:cNvGrpSpPr/>
            <p:nvPr/>
          </p:nvGrpSpPr>
          <p:grpSpPr>
            <a:xfrm>
              <a:off x="5355103" y="1380027"/>
              <a:ext cx="360001" cy="180000"/>
              <a:chOff x="7101605" y="1231132"/>
              <a:chExt cx="384048" cy="328527"/>
            </a:xfrm>
          </p:grpSpPr>
          <p:sp>
            <p:nvSpPr>
              <p:cNvPr id="82" name="Ellipse 81">
                <a:extLst>
                  <a:ext uri="{FF2B5EF4-FFF2-40B4-BE49-F238E27FC236}">
                    <a16:creationId xmlns:a16="http://schemas.microsoft.com/office/drawing/2014/main" id="{B66E0E89-8DE3-4AB9-4205-97211098A8C8}"/>
                  </a:ext>
                </a:extLst>
              </p:cNvPr>
              <p:cNvSpPr/>
              <p:nvPr/>
            </p:nvSpPr>
            <p:spPr>
              <a:xfrm>
                <a:off x="7129719" y="1231132"/>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83" name="TextBox 24">
                <a:extLst>
                  <a:ext uri="{FF2B5EF4-FFF2-40B4-BE49-F238E27FC236}">
                    <a16:creationId xmlns:a16="http://schemas.microsoft.com/office/drawing/2014/main" id="{279E9AAE-C111-D14D-EC1E-BAF6D0ABA9D6}"/>
                  </a:ext>
                </a:extLst>
              </p:cNvPr>
              <p:cNvSpPr txBox="1"/>
              <p:nvPr/>
            </p:nvSpPr>
            <p:spPr>
              <a:xfrm>
                <a:off x="7101605" y="1256388"/>
                <a:ext cx="384048" cy="254539"/>
              </a:xfrm>
              <a:prstGeom prst="rect">
                <a:avLst/>
              </a:prstGeom>
              <a:noFill/>
              <a:ln>
                <a:noFill/>
              </a:ln>
            </p:spPr>
            <p:txBody>
              <a:bodyPr wrap="square" lIns="0" tIns="0" rIns="0" bIns="0" rtlCol="0">
                <a:spAutoFit/>
              </a:bodyPr>
              <a:lstStyle/>
              <a:p>
                <a:pPr algn="ctr">
                  <a:lnSpc>
                    <a:spcPct val="111000"/>
                  </a:lnSpc>
                </a:pPr>
                <a:r>
                  <a:rPr lang="en-GB" sz="900" b="1" dirty="0">
                    <a:solidFill>
                      <a:srgbClr val="14143C"/>
                    </a:solidFill>
                  </a:rPr>
                  <a:t>YES</a:t>
                </a:r>
              </a:p>
            </p:txBody>
          </p:sp>
        </p:grpSp>
      </p:grpSp>
      <p:grpSp>
        <p:nvGrpSpPr>
          <p:cNvPr id="84" name="Gruppe 83">
            <a:extLst>
              <a:ext uri="{FF2B5EF4-FFF2-40B4-BE49-F238E27FC236}">
                <a16:creationId xmlns:a16="http://schemas.microsoft.com/office/drawing/2014/main" id="{F03C442D-7FA7-A1C8-3202-E081313973FC}"/>
              </a:ext>
            </a:extLst>
          </p:cNvPr>
          <p:cNvGrpSpPr/>
          <p:nvPr/>
        </p:nvGrpSpPr>
        <p:grpSpPr>
          <a:xfrm>
            <a:off x="10244352" y="1920175"/>
            <a:ext cx="360001" cy="412792"/>
            <a:chOff x="6495814" y="1280857"/>
            <a:chExt cx="360001" cy="412792"/>
          </a:xfrm>
        </p:grpSpPr>
        <p:cxnSp>
          <p:nvCxnSpPr>
            <p:cNvPr id="85" name="Lige forbindelse 84">
              <a:extLst>
                <a:ext uri="{FF2B5EF4-FFF2-40B4-BE49-F238E27FC236}">
                  <a16:creationId xmlns:a16="http://schemas.microsoft.com/office/drawing/2014/main" id="{E47906B2-59C8-79B7-C0E7-5560EC6599FC}"/>
                </a:ext>
              </a:extLst>
            </p:cNvPr>
            <p:cNvCxnSpPr>
              <a:cxnSpLocks/>
            </p:cNvCxnSpPr>
            <p:nvPr/>
          </p:nvCxnSpPr>
          <p:spPr>
            <a:xfrm>
              <a:off x="6689728" y="1280857"/>
              <a:ext cx="0" cy="412792"/>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86" name="Gruppe 85">
              <a:extLst>
                <a:ext uri="{FF2B5EF4-FFF2-40B4-BE49-F238E27FC236}">
                  <a16:creationId xmlns:a16="http://schemas.microsoft.com/office/drawing/2014/main" id="{FA215767-7D7B-A900-AE1D-D1DB1BF57532}"/>
                </a:ext>
              </a:extLst>
            </p:cNvPr>
            <p:cNvGrpSpPr/>
            <p:nvPr/>
          </p:nvGrpSpPr>
          <p:grpSpPr>
            <a:xfrm>
              <a:off x="6495814" y="1380027"/>
              <a:ext cx="360001" cy="180000"/>
              <a:chOff x="7768069" y="1535457"/>
              <a:chExt cx="384048" cy="328527"/>
            </a:xfrm>
          </p:grpSpPr>
          <p:sp>
            <p:nvSpPr>
              <p:cNvPr id="87" name="Ellipse 86">
                <a:extLst>
                  <a:ext uri="{FF2B5EF4-FFF2-40B4-BE49-F238E27FC236}">
                    <a16:creationId xmlns:a16="http://schemas.microsoft.com/office/drawing/2014/main" id="{6165CE4B-6919-D8F9-4DD9-51B1071F5DD0}"/>
                  </a:ext>
                </a:extLst>
              </p:cNvPr>
              <p:cNvSpPr/>
              <p:nvPr/>
            </p:nvSpPr>
            <p:spPr>
              <a:xfrm>
                <a:off x="7792162" y="1535457"/>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88" name="TextBox 25">
                <a:extLst>
                  <a:ext uri="{FF2B5EF4-FFF2-40B4-BE49-F238E27FC236}">
                    <a16:creationId xmlns:a16="http://schemas.microsoft.com/office/drawing/2014/main" id="{2DED0C6A-38B4-28F6-9C85-8FF900125C52}"/>
                  </a:ext>
                </a:extLst>
              </p:cNvPr>
              <p:cNvSpPr txBox="1"/>
              <p:nvPr/>
            </p:nvSpPr>
            <p:spPr>
              <a:xfrm>
                <a:off x="7768069" y="1558105"/>
                <a:ext cx="384048" cy="254539"/>
              </a:xfrm>
              <a:prstGeom prst="rect">
                <a:avLst/>
              </a:prstGeom>
              <a:noFill/>
              <a:ln>
                <a:noFill/>
              </a:ln>
            </p:spPr>
            <p:txBody>
              <a:bodyPr wrap="square" lIns="0" tIns="0" rIns="0" bIns="0" rtlCol="0">
                <a:spAutoFit/>
              </a:bodyPr>
              <a:lstStyle/>
              <a:p>
                <a:pPr algn="ctr">
                  <a:lnSpc>
                    <a:spcPct val="111000"/>
                  </a:lnSpc>
                </a:pPr>
                <a:r>
                  <a:rPr lang="en-GB" sz="900" b="1" dirty="0"/>
                  <a:t>NO</a:t>
                </a:r>
              </a:p>
            </p:txBody>
          </p:sp>
        </p:grpSp>
      </p:grpSp>
      <p:grpSp>
        <p:nvGrpSpPr>
          <p:cNvPr id="50" name="Gruppe 49">
            <a:extLst>
              <a:ext uri="{FF2B5EF4-FFF2-40B4-BE49-F238E27FC236}">
                <a16:creationId xmlns:a16="http://schemas.microsoft.com/office/drawing/2014/main" id="{A7A807E7-F8FB-074D-510C-309E285E370E}"/>
              </a:ext>
            </a:extLst>
          </p:cNvPr>
          <p:cNvGrpSpPr/>
          <p:nvPr/>
        </p:nvGrpSpPr>
        <p:grpSpPr>
          <a:xfrm>
            <a:off x="8197371" y="1193276"/>
            <a:ext cx="360001" cy="454070"/>
            <a:chOff x="5355103" y="1269743"/>
            <a:chExt cx="360001" cy="454070"/>
          </a:xfrm>
        </p:grpSpPr>
        <p:cxnSp>
          <p:nvCxnSpPr>
            <p:cNvPr id="51" name="Lige forbindelse 50">
              <a:extLst>
                <a:ext uri="{FF2B5EF4-FFF2-40B4-BE49-F238E27FC236}">
                  <a16:creationId xmlns:a16="http://schemas.microsoft.com/office/drawing/2014/main" id="{E90A78E3-249A-C9A7-03A8-7C249F583370}"/>
                </a:ext>
              </a:extLst>
            </p:cNvPr>
            <p:cNvCxnSpPr>
              <a:cxnSpLocks/>
            </p:cNvCxnSpPr>
            <p:nvPr/>
          </p:nvCxnSpPr>
          <p:spPr>
            <a:xfrm>
              <a:off x="5541300" y="1269743"/>
              <a:ext cx="0" cy="454070"/>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52" name="Gruppe 51">
              <a:extLst>
                <a:ext uri="{FF2B5EF4-FFF2-40B4-BE49-F238E27FC236}">
                  <a16:creationId xmlns:a16="http://schemas.microsoft.com/office/drawing/2014/main" id="{4214C4B1-1636-631B-12AB-BDF5012AB765}"/>
                </a:ext>
              </a:extLst>
            </p:cNvPr>
            <p:cNvGrpSpPr/>
            <p:nvPr/>
          </p:nvGrpSpPr>
          <p:grpSpPr>
            <a:xfrm>
              <a:off x="5355103" y="1380027"/>
              <a:ext cx="360001" cy="180000"/>
              <a:chOff x="7101605" y="1231132"/>
              <a:chExt cx="384048" cy="328527"/>
            </a:xfrm>
          </p:grpSpPr>
          <p:sp>
            <p:nvSpPr>
              <p:cNvPr id="53" name="Ellipse 52">
                <a:extLst>
                  <a:ext uri="{FF2B5EF4-FFF2-40B4-BE49-F238E27FC236}">
                    <a16:creationId xmlns:a16="http://schemas.microsoft.com/office/drawing/2014/main" id="{D35CE41D-DFB6-7C99-B3BA-166516AB1CF7}"/>
                  </a:ext>
                </a:extLst>
              </p:cNvPr>
              <p:cNvSpPr/>
              <p:nvPr/>
            </p:nvSpPr>
            <p:spPr>
              <a:xfrm>
                <a:off x="7129719" y="1231132"/>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59" name="TextBox 24">
                <a:extLst>
                  <a:ext uri="{FF2B5EF4-FFF2-40B4-BE49-F238E27FC236}">
                    <a16:creationId xmlns:a16="http://schemas.microsoft.com/office/drawing/2014/main" id="{0A17FC14-1FF6-C0FF-BC7F-F7E1D225B83D}"/>
                  </a:ext>
                </a:extLst>
              </p:cNvPr>
              <p:cNvSpPr txBox="1"/>
              <p:nvPr/>
            </p:nvSpPr>
            <p:spPr>
              <a:xfrm>
                <a:off x="7101605" y="1256388"/>
                <a:ext cx="384048" cy="254539"/>
              </a:xfrm>
              <a:prstGeom prst="rect">
                <a:avLst/>
              </a:prstGeom>
              <a:noFill/>
              <a:ln>
                <a:noFill/>
              </a:ln>
            </p:spPr>
            <p:txBody>
              <a:bodyPr wrap="square" lIns="0" tIns="0" rIns="0" bIns="0" rtlCol="0">
                <a:spAutoFit/>
              </a:bodyPr>
              <a:lstStyle/>
              <a:p>
                <a:pPr algn="ctr">
                  <a:lnSpc>
                    <a:spcPct val="111000"/>
                  </a:lnSpc>
                </a:pPr>
                <a:r>
                  <a:rPr lang="en-GB" sz="900" b="1" dirty="0">
                    <a:solidFill>
                      <a:srgbClr val="14143C"/>
                    </a:solidFill>
                  </a:rPr>
                  <a:t>YES</a:t>
                </a:r>
              </a:p>
            </p:txBody>
          </p:sp>
        </p:grpSp>
      </p:grpSp>
      <p:grpSp>
        <p:nvGrpSpPr>
          <p:cNvPr id="60" name="Gruppe 59">
            <a:extLst>
              <a:ext uri="{FF2B5EF4-FFF2-40B4-BE49-F238E27FC236}">
                <a16:creationId xmlns:a16="http://schemas.microsoft.com/office/drawing/2014/main" id="{92534DC5-06FB-4FFA-B116-A18F797E526B}"/>
              </a:ext>
            </a:extLst>
          </p:cNvPr>
          <p:cNvGrpSpPr/>
          <p:nvPr/>
        </p:nvGrpSpPr>
        <p:grpSpPr>
          <a:xfrm>
            <a:off x="10114022" y="1187164"/>
            <a:ext cx="360001" cy="412792"/>
            <a:chOff x="6495814" y="1280857"/>
            <a:chExt cx="360001" cy="412792"/>
          </a:xfrm>
        </p:grpSpPr>
        <p:cxnSp>
          <p:nvCxnSpPr>
            <p:cNvPr id="62" name="Lige forbindelse 61">
              <a:extLst>
                <a:ext uri="{FF2B5EF4-FFF2-40B4-BE49-F238E27FC236}">
                  <a16:creationId xmlns:a16="http://schemas.microsoft.com/office/drawing/2014/main" id="{B9CD4240-FAE9-6AC8-D4D0-873B3D81F02C}"/>
                </a:ext>
              </a:extLst>
            </p:cNvPr>
            <p:cNvCxnSpPr>
              <a:cxnSpLocks/>
            </p:cNvCxnSpPr>
            <p:nvPr/>
          </p:nvCxnSpPr>
          <p:spPr>
            <a:xfrm>
              <a:off x="6689728" y="1280857"/>
              <a:ext cx="0" cy="412792"/>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64" name="Gruppe 63">
              <a:extLst>
                <a:ext uri="{FF2B5EF4-FFF2-40B4-BE49-F238E27FC236}">
                  <a16:creationId xmlns:a16="http://schemas.microsoft.com/office/drawing/2014/main" id="{73C89322-E649-6101-F18A-73BEFB043ACF}"/>
                </a:ext>
              </a:extLst>
            </p:cNvPr>
            <p:cNvGrpSpPr/>
            <p:nvPr/>
          </p:nvGrpSpPr>
          <p:grpSpPr>
            <a:xfrm>
              <a:off x="6495814" y="1380027"/>
              <a:ext cx="360001" cy="180000"/>
              <a:chOff x="7768069" y="1535457"/>
              <a:chExt cx="384048" cy="328527"/>
            </a:xfrm>
          </p:grpSpPr>
          <p:sp>
            <p:nvSpPr>
              <p:cNvPr id="65" name="Ellipse 64">
                <a:extLst>
                  <a:ext uri="{FF2B5EF4-FFF2-40B4-BE49-F238E27FC236}">
                    <a16:creationId xmlns:a16="http://schemas.microsoft.com/office/drawing/2014/main" id="{82BD2AE7-CEE9-1FFC-B160-91AA8F0AD144}"/>
                  </a:ext>
                </a:extLst>
              </p:cNvPr>
              <p:cNvSpPr/>
              <p:nvPr/>
            </p:nvSpPr>
            <p:spPr>
              <a:xfrm>
                <a:off x="7792162" y="1535457"/>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73" name="TextBox 25">
                <a:extLst>
                  <a:ext uri="{FF2B5EF4-FFF2-40B4-BE49-F238E27FC236}">
                    <a16:creationId xmlns:a16="http://schemas.microsoft.com/office/drawing/2014/main" id="{9BB6E93E-41D4-32C7-B72A-DCFE8C505D23}"/>
                  </a:ext>
                </a:extLst>
              </p:cNvPr>
              <p:cNvSpPr txBox="1"/>
              <p:nvPr/>
            </p:nvSpPr>
            <p:spPr>
              <a:xfrm>
                <a:off x="7768069" y="1558105"/>
                <a:ext cx="384048" cy="254539"/>
              </a:xfrm>
              <a:prstGeom prst="rect">
                <a:avLst/>
              </a:prstGeom>
              <a:noFill/>
              <a:ln>
                <a:noFill/>
              </a:ln>
            </p:spPr>
            <p:txBody>
              <a:bodyPr wrap="square" lIns="0" tIns="0" rIns="0" bIns="0" rtlCol="0">
                <a:spAutoFit/>
              </a:bodyPr>
              <a:lstStyle/>
              <a:p>
                <a:pPr algn="ctr">
                  <a:lnSpc>
                    <a:spcPct val="111000"/>
                  </a:lnSpc>
                </a:pPr>
                <a:r>
                  <a:rPr lang="en-GB" sz="900" b="1" dirty="0"/>
                  <a:t>NO</a:t>
                </a:r>
              </a:p>
            </p:txBody>
          </p:sp>
        </p:grpSp>
      </p:grpSp>
      <p:sp>
        <p:nvSpPr>
          <p:cNvPr id="2" name="Title 1">
            <a:extLst>
              <a:ext uri="{FF2B5EF4-FFF2-40B4-BE49-F238E27FC236}">
                <a16:creationId xmlns:a16="http://schemas.microsoft.com/office/drawing/2014/main" id="{18BF63E7-E777-C46F-EDAD-FA804B6AE980}"/>
              </a:ext>
            </a:extLst>
          </p:cNvPr>
          <p:cNvSpPr>
            <a:spLocks noGrp="1"/>
          </p:cNvSpPr>
          <p:nvPr>
            <p:ph type="title"/>
          </p:nvPr>
        </p:nvSpPr>
        <p:spPr>
          <a:xfrm>
            <a:off x="518401" y="591137"/>
            <a:ext cx="5400000" cy="522000"/>
          </a:xfrm>
        </p:spPr>
        <p:txBody>
          <a:bodyPr>
            <a:normAutofit fontScale="90000"/>
          </a:bodyPr>
          <a:lstStyle/>
          <a:p>
            <a:r>
              <a:rPr lang="en-GB" dirty="0"/>
              <a:t>How do I select ENS filing types for road transport?</a:t>
            </a:r>
            <a:br>
              <a:rPr lang="en-GB" dirty="0"/>
            </a:br>
            <a:endParaRPr lang="en-GB" dirty="0"/>
          </a:p>
        </p:txBody>
      </p:sp>
      <p:sp>
        <p:nvSpPr>
          <p:cNvPr id="4" name="Content Placeholder 3">
            <a:extLst>
              <a:ext uri="{FF2B5EF4-FFF2-40B4-BE49-F238E27FC236}">
                <a16:creationId xmlns:a16="http://schemas.microsoft.com/office/drawing/2014/main" id="{22F54DB6-F648-8D35-602F-78486EADDDB5}"/>
              </a:ext>
            </a:extLst>
          </p:cNvPr>
          <p:cNvSpPr>
            <a:spLocks noGrp="1"/>
          </p:cNvSpPr>
          <p:nvPr>
            <p:ph idx="1"/>
          </p:nvPr>
        </p:nvSpPr>
        <p:spPr>
          <a:xfrm>
            <a:off x="518400" y="1871663"/>
            <a:ext cx="5396625" cy="4230337"/>
          </a:xfrm>
        </p:spPr>
        <p:txBody>
          <a:bodyPr/>
          <a:lstStyle/>
          <a:p>
            <a:r>
              <a:rPr lang="en-GB" dirty="0"/>
              <a:t>Is it an express consignment or a regular consignment?</a:t>
            </a:r>
            <a:br>
              <a:rPr lang="en-GB" dirty="0"/>
            </a:br>
            <a:endParaRPr lang="en-GB" dirty="0"/>
          </a:p>
          <a:p>
            <a:r>
              <a:rPr lang="en-GB" dirty="0"/>
              <a:t>Are you a carrier, freight forwarder, buyer/seller or do you represent several parties?</a:t>
            </a:r>
            <a:br>
              <a:rPr lang="en-GB" dirty="0"/>
            </a:br>
            <a:endParaRPr lang="en-GB" dirty="0"/>
          </a:p>
          <a:p>
            <a:r>
              <a:rPr lang="en-GB" dirty="0"/>
              <a:t>Which mode of transport do you use?</a:t>
            </a:r>
            <a:br>
              <a:rPr lang="en-GB" dirty="0"/>
            </a:br>
            <a:endParaRPr lang="en-GB" dirty="0"/>
          </a:p>
          <a:p>
            <a:r>
              <a:rPr lang="en-GB" dirty="0"/>
              <a:t>Which information do you have?</a:t>
            </a:r>
            <a:br>
              <a:rPr lang="en-GB" dirty="0"/>
            </a:br>
            <a:endParaRPr lang="en-GB" dirty="0"/>
          </a:p>
          <a:p>
            <a:r>
              <a:rPr lang="en-GB" dirty="0"/>
              <a:t>Which information will you share or not share with your collaborators?</a:t>
            </a:r>
          </a:p>
        </p:txBody>
      </p:sp>
      <p:grpSp>
        <p:nvGrpSpPr>
          <p:cNvPr id="12" name="Gruppe 11">
            <a:extLst>
              <a:ext uri="{FF2B5EF4-FFF2-40B4-BE49-F238E27FC236}">
                <a16:creationId xmlns:a16="http://schemas.microsoft.com/office/drawing/2014/main" id="{B29B47EB-6F93-5CBA-9E70-49ED56084C6B}"/>
              </a:ext>
            </a:extLst>
          </p:cNvPr>
          <p:cNvGrpSpPr/>
          <p:nvPr/>
        </p:nvGrpSpPr>
        <p:grpSpPr>
          <a:xfrm>
            <a:off x="6757722" y="2531472"/>
            <a:ext cx="1783578" cy="2130803"/>
            <a:chOff x="575527" y="4690992"/>
            <a:chExt cx="1783578" cy="2130803"/>
          </a:xfrm>
        </p:grpSpPr>
        <p:sp>
          <p:nvSpPr>
            <p:cNvPr id="13" name="Rectangle 45">
              <a:extLst>
                <a:ext uri="{FF2B5EF4-FFF2-40B4-BE49-F238E27FC236}">
                  <a16:creationId xmlns:a16="http://schemas.microsoft.com/office/drawing/2014/main" id="{7C942138-EB88-9875-35FB-154D73E51439}"/>
                </a:ext>
              </a:extLst>
            </p:cNvPr>
            <p:cNvSpPr/>
            <p:nvPr/>
          </p:nvSpPr>
          <p:spPr>
            <a:xfrm>
              <a:off x="987653" y="6370595"/>
              <a:ext cx="975360" cy="36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dirty="0">
                  <a:solidFill>
                    <a:schemeClr val="bg1"/>
                  </a:solidFill>
                </a:rPr>
                <a:t>F40</a:t>
              </a:r>
            </a:p>
          </p:txBody>
        </p:sp>
        <p:sp>
          <p:nvSpPr>
            <p:cNvPr id="14" name="Tekstfelt 13">
              <a:extLst>
                <a:ext uri="{FF2B5EF4-FFF2-40B4-BE49-F238E27FC236}">
                  <a16:creationId xmlns:a16="http://schemas.microsoft.com/office/drawing/2014/main" id="{F7AC37BA-8613-E898-F55F-0E0B67146BEC}"/>
                </a:ext>
              </a:extLst>
            </p:cNvPr>
            <p:cNvSpPr txBox="1"/>
            <p:nvPr/>
          </p:nvSpPr>
          <p:spPr>
            <a:xfrm>
              <a:off x="1245362" y="6062578"/>
              <a:ext cx="459938" cy="309765"/>
            </a:xfrm>
            <a:prstGeom prst="rect">
              <a:avLst/>
            </a:prstGeom>
            <a:noFill/>
            <a:ln>
              <a:noFill/>
            </a:ln>
          </p:spPr>
          <p:txBody>
            <a:bodyPr wrap="square" lIns="0" tIns="0" rIns="0" bIns="0" rtlCol="0">
              <a:spAutoFit/>
            </a:bodyPr>
            <a:lstStyle/>
            <a:p>
              <a:pPr algn="ctr">
                <a:lnSpc>
                  <a:spcPct val="111000"/>
                </a:lnSpc>
              </a:pPr>
              <a:r>
                <a:rPr lang="en-GB" sz="2000" b="1">
                  <a:solidFill>
                    <a:srgbClr val="14143C"/>
                  </a:solidFill>
                </a:rPr>
                <a:t>+</a:t>
              </a:r>
            </a:p>
          </p:txBody>
        </p:sp>
        <p:sp>
          <p:nvSpPr>
            <p:cNvPr id="32" name="Rectangle 45">
              <a:extLst>
                <a:ext uri="{FF2B5EF4-FFF2-40B4-BE49-F238E27FC236}">
                  <a16:creationId xmlns:a16="http://schemas.microsoft.com/office/drawing/2014/main" id="{925F44D5-4FA3-EE23-3771-477EF7E24018}"/>
                </a:ext>
              </a:extLst>
            </p:cNvPr>
            <p:cNvSpPr/>
            <p:nvPr/>
          </p:nvSpPr>
          <p:spPr>
            <a:xfrm>
              <a:off x="970214" y="5090965"/>
              <a:ext cx="975360" cy="360000"/>
            </a:xfrm>
            <a:prstGeom prst="rect">
              <a:avLst/>
            </a:prstGeom>
            <a:solidFill>
              <a:srgbClr val="2E9CD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dirty="0">
                  <a:solidFill>
                    <a:schemeClr val="bg1"/>
                  </a:solidFill>
                </a:rPr>
                <a:t>F43</a:t>
              </a:r>
            </a:p>
          </p:txBody>
        </p:sp>
        <p:sp>
          <p:nvSpPr>
            <p:cNvPr id="37" name="Rectangle 45">
              <a:extLst>
                <a:ext uri="{FF2B5EF4-FFF2-40B4-BE49-F238E27FC236}">
                  <a16:creationId xmlns:a16="http://schemas.microsoft.com/office/drawing/2014/main" id="{75991CFF-7138-8B46-4B41-555C6426B4E1}"/>
                </a:ext>
              </a:extLst>
            </p:cNvPr>
            <p:cNvSpPr/>
            <p:nvPr/>
          </p:nvSpPr>
          <p:spPr>
            <a:xfrm>
              <a:off x="970214" y="5728510"/>
              <a:ext cx="975360" cy="360000"/>
            </a:xfrm>
            <a:prstGeom prst="rect">
              <a:avLst/>
            </a:prstGeom>
            <a:solidFill>
              <a:srgbClr val="2E9CD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dirty="0">
                  <a:solidFill>
                    <a:schemeClr val="bg1"/>
                  </a:solidFill>
                </a:rPr>
                <a:t>F44</a:t>
              </a:r>
            </a:p>
          </p:txBody>
        </p:sp>
        <p:sp>
          <p:nvSpPr>
            <p:cNvPr id="40" name="Tekstfelt 39">
              <a:extLst>
                <a:ext uri="{FF2B5EF4-FFF2-40B4-BE49-F238E27FC236}">
                  <a16:creationId xmlns:a16="http://schemas.microsoft.com/office/drawing/2014/main" id="{146D3C70-A2F6-D737-3C2F-1ADF70DC07AE}"/>
                </a:ext>
              </a:extLst>
            </p:cNvPr>
            <p:cNvSpPr txBox="1"/>
            <p:nvPr/>
          </p:nvSpPr>
          <p:spPr>
            <a:xfrm>
              <a:off x="1227925" y="5434468"/>
              <a:ext cx="459938" cy="309765"/>
            </a:xfrm>
            <a:prstGeom prst="rect">
              <a:avLst/>
            </a:prstGeom>
            <a:noFill/>
            <a:ln>
              <a:noFill/>
            </a:ln>
          </p:spPr>
          <p:txBody>
            <a:bodyPr wrap="square" lIns="0" tIns="0" rIns="0" bIns="0" rtlCol="0">
              <a:spAutoFit/>
            </a:bodyPr>
            <a:lstStyle/>
            <a:p>
              <a:pPr algn="ctr">
                <a:lnSpc>
                  <a:spcPct val="111000"/>
                </a:lnSpc>
              </a:pPr>
              <a:r>
                <a:rPr lang="en-GB" sz="2000" b="1">
                  <a:solidFill>
                    <a:srgbClr val="14143C"/>
                  </a:solidFill>
                </a:rPr>
                <a:t>+</a:t>
              </a:r>
            </a:p>
          </p:txBody>
        </p:sp>
        <p:sp>
          <p:nvSpPr>
            <p:cNvPr id="43" name="Tekstfelt 42">
              <a:extLst>
                <a:ext uri="{FF2B5EF4-FFF2-40B4-BE49-F238E27FC236}">
                  <a16:creationId xmlns:a16="http://schemas.microsoft.com/office/drawing/2014/main" id="{16EE3D74-0476-A91A-7B28-764619AF5CAB}"/>
                </a:ext>
              </a:extLst>
            </p:cNvPr>
            <p:cNvSpPr txBox="1"/>
            <p:nvPr/>
          </p:nvSpPr>
          <p:spPr>
            <a:xfrm>
              <a:off x="958733" y="4780451"/>
              <a:ext cx="1059584" cy="154851"/>
            </a:xfrm>
            <a:prstGeom prst="rect">
              <a:avLst/>
            </a:prstGeom>
            <a:noFill/>
            <a:ln>
              <a:noFill/>
            </a:ln>
          </p:spPr>
          <p:txBody>
            <a:bodyPr wrap="none" lIns="0" tIns="0" rIns="0" bIns="0" rtlCol="0">
              <a:spAutoFit/>
            </a:bodyPr>
            <a:lstStyle/>
            <a:p>
              <a:pPr algn="ctr">
                <a:lnSpc>
                  <a:spcPct val="111000"/>
                </a:lnSpc>
              </a:pPr>
              <a:r>
                <a:rPr lang="en-GB" sz="1000" b="1" noProof="0" dirty="0"/>
                <a:t>Postal shipments</a:t>
              </a:r>
            </a:p>
          </p:txBody>
        </p:sp>
        <p:sp>
          <p:nvSpPr>
            <p:cNvPr id="44" name="Rektangel 43">
              <a:extLst>
                <a:ext uri="{FF2B5EF4-FFF2-40B4-BE49-F238E27FC236}">
                  <a16:creationId xmlns:a16="http://schemas.microsoft.com/office/drawing/2014/main" id="{DB70D29B-52BD-2A13-248B-782E5F234E14}"/>
                </a:ext>
              </a:extLst>
            </p:cNvPr>
            <p:cNvSpPr/>
            <p:nvPr/>
          </p:nvSpPr>
          <p:spPr>
            <a:xfrm>
              <a:off x="575527" y="4690992"/>
              <a:ext cx="1783578" cy="213080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1500" noProof="0"/>
            </a:p>
          </p:txBody>
        </p:sp>
      </p:grpSp>
      <p:sp>
        <p:nvSpPr>
          <p:cNvPr id="66" name="Rectangle 11">
            <a:extLst>
              <a:ext uri="{FF2B5EF4-FFF2-40B4-BE49-F238E27FC236}">
                <a16:creationId xmlns:a16="http://schemas.microsoft.com/office/drawing/2014/main" id="{757726CC-B133-A45C-BB47-F83711389B90}"/>
              </a:ext>
            </a:extLst>
          </p:cNvPr>
          <p:cNvSpPr/>
          <p:nvPr/>
        </p:nvSpPr>
        <p:spPr>
          <a:xfrm>
            <a:off x="7773678" y="1588563"/>
            <a:ext cx="972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dirty="0">
                <a:solidFill>
                  <a:schemeClr val="bg1"/>
                </a:solidFill>
              </a:rPr>
              <a:t>F34</a:t>
            </a:r>
          </a:p>
        </p:txBody>
      </p:sp>
      <p:sp>
        <p:nvSpPr>
          <p:cNvPr id="67" name="Rectangle 10">
            <a:extLst>
              <a:ext uri="{FF2B5EF4-FFF2-40B4-BE49-F238E27FC236}">
                <a16:creationId xmlns:a16="http://schemas.microsoft.com/office/drawing/2014/main" id="{E0050850-3C52-001C-010F-59EDA4C9C491}"/>
              </a:ext>
            </a:extLst>
          </p:cNvPr>
          <p:cNvSpPr/>
          <p:nvPr/>
        </p:nvSpPr>
        <p:spPr>
          <a:xfrm>
            <a:off x="7721246" y="814990"/>
            <a:ext cx="3238663" cy="3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noProof="0" dirty="0">
                <a:solidFill>
                  <a:srgbClr val="14143C"/>
                </a:solidFill>
              </a:rPr>
              <a:t>Is it an express consignment by road?</a:t>
            </a:r>
          </a:p>
        </p:txBody>
      </p:sp>
      <p:sp>
        <p:nvSpPr>
          <p:cNvPr id="5" name="Content Placeholder 3">
            <a:extLst>
              <a:ext uri="{FF2B5EF4-FFF2-40B4-BE49-F238E27FC236}">
                <a16:creationId xmlns:a16="http://schemas.microsoft.com/office/drawing/2014/main" id="{8E393146-FAD9-1C0E-EC32-570244960F76}"/>
              </a:ext>
            </a:extLst>
          </p:cNvPr>
          <p:cNvSpPr txBox="1">
            <a:spLocks/>
          </p:cNvSpPr>
          <p:nvPr/>
        </p:nvSpPr>
        <p:spPr>
          <a:xfrm>
            <a:off x="630093" y="4939714"/>
            <a:ext cx="5069218" cy="1013255"/>
          </a:xfrm>
          <a:prstGeom prst="rect">
            <a:avLst/>
          </a:prstGeom>
        </p:spPr>
        <p:txBody>
          <a:bodyPr lIns="91440" tIns="45720" rIns="91440" bIns="45720" anchor="t"/>
          <a:lstStyle>
            <a:lvl1pPr marL="216000" indent="-21600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1pPr>
            <a:lvl2pPr marL="432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2pPr>
            <a:lvl3pPr marL="648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Char char="​"/>
              <a:defRPr sz="1500" b="1" kern="1200" spc="10" baseline="0">
                <a:solidFill>
                  <a:schemeClr val="tx1"/>
                </a:solidFill>
                <a:latin typeface="+mn-lt"/>
                <a:ea typeface="+mn-ea"/>
                <a:cs typeface="+mn-cs"/>
              </a:defRPr>
            </a:lvl5pPr>
            <a:lvl6pPr marL="0" indent="0" algn="l" defTabSz="914400" rtl="0" eaLnBrk="1" latinLnBrk="0" hangingPunct="1">
              <a:lnSpc>
                <a:spcPct val="111000"/>
              </a:lnSpc>
              <a:spcBef>
                <a:spcPts val="500"/>
              </a:spcBef>
              <a:buFont typeface="Arial" panose="020B0604020202020204" pitchFamily="34" charset="0"/>
              <a:buChar char="​"/>
              <a:defRPr sz="900" kern="1200" spc="10" baseline="0">
                <a:solidFill>
                  <a:schemeClr val="tx1"/>
                </a:solidFill>
                <a:latin typeface="+mn-lt"/>
                <a:ea typeface="+mn-ea"/>
                <a:cs typeface="+mn-cs"/>
              </a:defRPr>
            </a:lvl6pPr>
            <a:lvl7pPr marL="0" indent="0" algn="l" defTabSz="914400" rtl="0" eaLnBrk="1" latinLnBrk="0" hangingPunct="1">
              <a:lnSpc>
                <a:spcPct val="89000"/>
              </a:lnSpc>
              <a:spcBef>
                <a:spcPts val="0"/>
              </a:spcBef>
              <a:buFont typeface="Arial" panose="020B0604020202020204" pitchFamily="34" charset="0"/>
              <a:buChar char="​"/>
              <a:tabLst/>
              <a:defRPr sz="3000" b="1" kern="1200" baseline="0">
                <a:solidFill>
                  <a:schemeClr val="tx1"/>
                </a:solidFill>
                <a:latin typeface="+mn-lt"/>
                <a:ea typeface="+mn-ea"/>
                <a:cs typeface="+mn-cs"/>
              </a:defRPr>
            </a:lvl7pPr>
            <a:lvl8pPr marL="0" indent="0" algn="l" defTabSz="914400" rtl="0" eaLnBrk="1" latinLnBrk="0" hangingPunct="1">
              <a:lnSpc>
                <a:spcPct val="86000"/>
              </a:lnSpc>
              <a:spcBef>
                <a:spcPts val="0"/>
              </a:spcBef>
              <a:buFont typeface="Arial" panose="020B0604020202020204" pitchFamily="34" charset="0"/>
              <a:buChar char="​"/>
              <a:tabLst/>
              <a:defRPr sz="5200" b="1"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Char char="​"/>
              <a:tabLst/>
              <a:defRPr sz="2000" kern="1200" baseline="0">
                <a:solidFill>
                  <a:schemeClr val="tx1"/>
                </a:solidFill>
                <a:latin typeface="+mn-lt"/>
                <a:ea typeface="+mn-ea"/>
                <a:cs typeface="+mn-cs"/>
              </a:defRPr>
            </a:lvl9pPr>
          </a:lstStyle>
          <a:p>
            <a:pPr marL="0" indent="0">
              <a:buNone/>
            </a:pPr>
            <a:r>
              <a:rPr lang="en-GB" sz="1400" b="1" dirty="0"/>
              <a:t>Note:</a:t>
            </a:r>
          </a:p>
          <a:p>
            <a:pPr marL="0" indent="0">
              <a:buNone/>
            </a:pPr>
            <a:r>
              <a:rPr lang="en-GB" sz="1400" dirty="0"/>
              <a:t>F56, F57, F58 and F59 are planned to be in use from June 2026. Until then, only the F50, F34 and F40 can be used for road transport.</a:t>
            </a:r>
          </a:p>
        </p:txBody>
      </p:sp>
      <p:grpSp>
        <p:nvGrpSpPr>
          <p:cNvPr id="6" name="Gruppe 5">
            <a:extLst>
              <a:ext uri="{FF2B5EF4-FFF2-40B4-BE49-F238E27FC236}">
                <a16:creationId xmlns:a16="http://schemas.microsoft.com/office/drawing/2014/main" id="{03E689A4-D0D3-4307-F583-021ABD98B9E4}"/>
              </a:ext>
            </a:extLst>
          </p:cNvPr>
          <p:cNvGrpSpPr/>
          <p:nvPr/>
        </p:nvGrpSpPr>
        <p:grpSpPr>
          <a:xfrm>
            <a:off x="6841443" y="5236822"/>
            <a:ext cx="1715909" cy="1319267"/>
            <a:chOff x="829710" y="5113968"/>
            <a:chExt cx="2283875" cy="1319267"/>
          </a:xfrm>
        </p:grpSpPr>
        <p:grpSp>
          <p:nvGrpSpPr>
            <p:cNvPr id="7" name="Gruppe 6">
              <a:extLst>
                <a:ext uri="{FF2B5EF4-FFF2-40B4-BE49-F238E27FC236}">
                  <a16:creationId xmlns:a16="http://schemas.microsoft.com/office/drawing/2014/main" id="{329357D3-4F53-FF54-3D5B-F5C8DDE744FC}"/>
                </a:ext>
              </a:extLst>
            </p:cNvPr>
            <p:cNvGrpSpPr/>
            <p:nvPr/>
          </p:nvGrpSpPr>
          <p:grpSpPr>
            <a:xfrm>
              <a:off x="829710" y="5113968"/>
              <a:ext cx="2283875" cy="1038254"/>
              <a:chOff x="4433322" y="5285907"/>
              <a:chExt cx="2283875" cy="1038254"/>
            </a:xfrm>
          </p:grpSpPr>
          <p:sp>
            <p:nvSpPr>
              <p:cNvPr id="10" name="Rectangle 64">
                <a:extLst>
                  <a:ext uri="{FF2B5EF4-FFF2-40B4-BE49-F238E27FC236}">
                    <a16:creationId xmlns:a16="http://schemas.microsoft.com/office/drawing/2014/main" id="{2EC92B0C-377A-C6A2-4DA3-84FB5AA448B7}"/>
                  </a:ext>
                </a:extLst>
              </p:cNvPr>
              <p:cNvSpPr/>
              <p:nvPr/>
            </p:nvSpPr>
            <p:spPr>
              <a:xfrm>
                <a:off x="4537012" y="5565100"/>
                <a:ext cx="239580" cy="18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solidFill>
                    <a:schemeClr val="tx1"/>
                  </a:solidFill>
                </a:endParaRPr>
              </a:p>
            </p:txBody>
          </p:sp>
          <p:sp>
            <p:nvSpPr>
              <p:cNvPr id="11" name="Rectangle 64">
                <a:extLst>
                  <a:ext uri="{FF2B5EF4-FFF2-40B4-BE49-F238E27FC236}">
                    <a16:creationId xmlns:a16="http://schemas.microsoft.com/office/drawing/2014/main" id="{91D4D4EB-EE1A-F214-F5E9-E29D7232F8C3}"/>
                  </a:ext>
                </a:extLst>
              </p:cNvPr>
              <p:cNvSpPr/>
              <p:nvPr/>
            </p:nvSpPr>
            <p:spPr>
              <a:xfrm>
                <a:off x="4736793" y="5529927"/>
                <a:ext cx="1824077"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en-GB" sz="900" noProof="0">
                    <a:solidFill>
                      <a:schemeClr val="tx1"/>
                    </a:solidFill>
                  </a:rPr>
                  <a:t>Carrier</a:t>
                </a:r>
              </a:p>
            </p:txBody>
          </p:sp>
          <p:sp>
            <p:nvSpPr>
              <p:cNvPr id="15" name="Rectangle 64">
                <a:extLst>
                  <a:ext uri="{FF2B5EF4-FFF2-40B4-BE49-F238E27FC236}">
                    <a16:creationId xmlns:a16="http://schemas.microsoft.com/office/drawing/2014/main" id="{EC45BF52-1132-0949-C920-6A7B617EB232}"/>
                  </a:ext>
                </a:extLst>
              </p:cNvPr>
              <p:cNvSpPr/>
              <p:nvPr/>
            </p:nvSpPr>
            <p:spPr>
              <a:xfrm>
                <a:off x="4537012" y="5822054"/>
                <a:ext cx="239580" cy="180000"/>
              </a:xfrm>
              <a:prstGeom prst="rect">
                <a:avLst/>
              </a:prstGeom>
              <a:solidFill>
                <a:srgbClr val="14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solidFill>
                    <a:schemeClr val="tx1"/>
                  </a:solidFill>
                </a:endParaRPr>
              </a:p>
            </p:txBody>
          </p:sp>
          <p:sp>
            <p:nvSpPr>
              <p:cNvPr id="16" name="Rectangle 64">
                <a:extLst>
                  <a:ext uri="{FF2B5EF4-FFF2-40B4-BE49-F238E27FC236}">
                    <a16:creationId xmlns:a16="http://schemas.microsoft.com/office/drawing/2014/main" id="{27C461F0-3245-D099-A9C5-4E3D6E556D43}"/>
                  </a:ext>
                </a:extLst>
              </p:cNvPr>
              <p:cNvSpPr/>
              <p:nvPr/>
            </p:nvSpPr>
            <p:spPr>
              <a:xfrm>
                <a:off x="4736793" y="5791620"/>
                <a:ext cx="1824077"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en-GB" sz="900">
                    <a:solidFill>
                      <a:schemeClr val="tx1"/>
                    </a:solidFill>
                  </a:rPr>
                  <a:t>Freight forwarder</a:t>
                </a:r>
                <a:endParaRPr lang="en-GB" sz="900" noProof="0">
                  <a:solidFill>
                    <a:schemeClr val="tx1"/>
                  </a:solidFill>
                </a:endParaRPr>
              </a:p>
            </p:txBody>
          </p:sp>
          <p:sp>
            <p:nvSpPr>
              <p:cNvPr id="17" name="Rectangle 64">
                <a:extLst>
                  <a:ext uri="{FF2B5EF4-FFF2-40B4-BE49-F238E27FC236}">
                    <a16:creationId xmlns:a16="http://schemas.microsoft.com/office/drawing/2014/main" id="{B23E4F4F-F007-ACBA-9F88-F05045D7EC12}"/>
                  </a:ext>
                </a:extLst>
              </p:cNvPr>
              <p:cNvSpPr/>
              <p:nvPr/>
            </p:nvSpPr>
            <p:spPr>
              <a:xfrm>
                <a:off x="4736793" y="6072161"/>
                <a:ext cx="1980404"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en-GB" sz="900">
                    <a:solidFill>
                      <a:schemeClr val="tx1"/>
                    </a:solidFill>
                  </a:rPr>
                  <a:t>Buyer/seller</a:t>
                </a:r>
              </a:p>
            </p:txBody>
          </p:sp>
          <p:sp>
            <p:nvSpPr>
              <p:cNvPr id="18" name="Rectangle 64">
                <a:extLst>
                  <a:ext uri="{FF2B5EF4-FFF2-40B4-BE49-F238E27FC236}">
                    <a16:creationId xmlns:a16="http://schemas.microsoft.com/office/drawing/2014/main" id="{F2EB00ED-C281-39A8-9AFE-97DEEC1A15E8}"/>
                  </a:ext>
                </a:extLst>
              </p:cNvPr>
              <p:cNvSpPr/>
              <p:nvPr/>
            </p:nvSpPr>
            <p:spPr>
              <a:xfrm>
                <a:off x="4433322" y="5285907"/>
                <a:ext cx="2207134" cy="267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en-GB" sz="900" b="1" dirty="0">
                    <a:solidFill>
                      <a:schemeClr val="tx1"/>
                    </a:solidFill>
                  </a:rPr>
                  <a:t>Who submits</a:t>
                </a:r>
                <a:r>
                  <a:rPr lang="en-GB" sz="900" b="1" noProof="0" dirty="0">
                    <a:solidFill>
                      <a:schemeClr val="tx1"/>
                    </a:solidFill>
                  </a:rPr>
                  <a:t>?</a:t>
                </a:r>
              </a:p>
            </p:txBody>
          </p:sp>
          <p:sp>
            <p:nvSpPr>
              <p:cNvPr id="19" name="Rectangle 64">
                <a:extLst>
                  <a:ext uri="{FF2B5EF4-FFF2-40B4-BE49-F238E27FC236}">
                    <a16:creationId xmlns:a16="http://schemas.microsoft.com/office/drawing/2014/main" id="{43B4B919-34B2-097D-F7D9-3D32C61AAA44}"/>
                  </a:ext>
                </a:extLst>
              </p:cNvPr>
              <p:cNvSpPr/>
              <p:nvPr/>
            </p:nvSpPr>
            <p:spPr>
              <a:xfrm>
                <a:off x="4537012" y="6107287"/>
                <a:ext cx="239580" cy="180000"/>
              </a:xfrm>
              <a:prstGeom prst="rect">
                <a:avLst/>
              </a:prstGeom>
              <a:solidFill>
                <a:srgbClr val="FFBB1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solidFill>
                    <a:schemeClr val="tx1"/>
                  </a:solidFill>
                </a:endParaRPr>
              </a:p>
            </p:txBody>
          </p:sp>
        </p:grpSp>
        <p:sp>
          <p:nvSpPr>
            <p:cNvPr id="8" name="Rectangle 64">
              <a:extLst>
                <a:ext uri="{FF2B5EF4-FFF2-40B4-BE49-F238E27FC236}">
                  <a16:creationId xmlns:a16="http://schemas.microsoft.com/office/drawing/2014/main" id="{BCC6A2DC-CA87-C3A1-E6A6-1AD0E5133D67}"/>
                </a:ext>
              </a:extLst>
            </p:cNvPr>
            <p:cNvSpPr/>
            <p:nvPr/>
          </p:nvSpPr>
          <p:spPr>
            <a:xfrm>
              <a:off x="933400" y="6216404"/>
              <a:ext cx="239580" cy="180000"/>
            </a:xfrm>
            <a:prstGeom prst="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solidFill>
                  <a:schemeClr val="tx1"/>
                </a:solidFill>
              </a:endParaRPr>
            </a:p>
          </p:txBody>
        </p:sp>
        <p:sp>
          <p:nvSpPr>
            <p:cNvPr id="9" name="Rectangle 64">
              <a:extLst>
                <a:ext uri="{FF2B5EF4-FFF2-40B4-BE49-F238E27FC236}">
                  <a16:creationId xmlns:a16="http://schemas.microsoft.com/office/drawing/2014/main" id="{001E6489-3CA8-FFEA-55C3-0D74371D63B3}"/>
                </a:ext>
              </a:extLst>
            </p:cNvPr>
            <p:cNvSpPr/>
            <p:nvPr/>
          </p:nvSpPr>
          <p:spPr>
            <a:xfrm>
              <a:off x="1133181" y="6181234"/>
              <a:ext cx="1424524" cy="252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en-GB" sz="900">
                  <a:solidFill>
                    <a:schemeClr val="tx1"/>
                  </a:solidFill>
                </a:rPr>
                <a:t>Postal operator</a:t>
              </a:r>
              <a:endParaRPr lang="en-GB" sz="900" noProof="0">
                <a:solidFill>
                  <a:schemeClr val="tx1"/>
                </a:solidFill>
              </a:endParaRPr>
            </a:p>
          </p:txBody>
        </p:sp>
      </p:grpSp>
      <p:sp>
        <p:nvSpPr>
          <p:cNvPr id="20" name="Rectangle 11">
            <a:extLst>
              <a:ext uri="{FF2B5EF4-FFF2-40B4-BE49-F238E27FC236}">
                <a16:creationId xmlns:a16="http://schemas.microsoft.com/office/drawing/2014/main" id="{9FBDD641-3FA1-C59B-E582-BC00C2CBBA8D}"/>
              </a:ext>
            </a:extLst>
          </p:cNvPr>
          <p:cNvSpPr/>
          <p:nvPr/>
        </p:nvSpPr>
        <p:spPr>
          <a:xfrm>
            <a:off x="9999822" y="2360212"/>
            <a:ext cx="972000" cy="36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dirty="0">
                <a:solidFill>
                  <a:schemeClr val="bg1"/>
                </a:solidFill>
              </a:rPr>
              <a:t>F56</a:t>
            </a:r>
          </a:p>
        </p:txBody>
      </p:sp>
      <p:sp>
        <p:nvSpPr>
          <p:cNvPr id="21" name="Tekstfelt 20">
            <a:extLst>
              <a:ext uri="{FF2B5EF4-FFF2-40B4-BE49-F238E27FC236}">
                <a16:creationId xmlns:a16="http://schemas.microsoft.com/office/drawing/2014/main" id="{9E3C3DF4-908B-02C4-07F9-DD230C192892}"/>
              </a:ext>
            </a:extLst>
          </p:cNvPr>
          <p:cNvSpPr txBox="1"/>
          <p:nvPr/>
        </p:nvSpPr>
        <p:spPr>
          <a:xfrm>
            <a:off x="10344902" y="4262724"/>
            <a:ext cx="459938" cy="232308"/>
          </a:xfrm>
          <a:prstGeom prst="rect">
            <a:avLst/>
          </a:prstGeom>
          <a:noFill/>
        </p:spPr>
        <p:txBody>
          <a:bodyPr wrap="square" lIns="0" tIns="0" rIns="0" bIns="0" rtlCol="0">
            <a:spAutoFit/>
          </a:bodyPr>
          <a:lstStyle/>
          <a:p>
            <a:pPr algn="ctr">
              <a:lnSpc>
                <a:spcPct val="111000"/>
              </a:lnSpc>
            </a:pPr>
            <a:r>
              <a:rPr lang="en-GB" sz="1500" b="1" dirty="0">
                <a:solidFill>
                  <a:srgbClr val="14143C"/>
                </a:solidFill>
              </a:rPr>
              <a:t>+</a:t>
            </a:r>
          </a:p>
        </p:txBody>
      </p:sp>
      <p:sp>
        <p:nvSpPr>
          <p:cNvPr id="22" name="Rectangle 11">
            <a:extLst>
              <a:ext uri="{FF2B5EF4-FFF2-40B4-BE49-F238E27FC236}">
                <a16:creationId xmlns:a16="http://schemas.microsoft.com/office/drawing/2014/main" id="{49314112-CAEF-40CA-F0C7-B636E2EADF6D}"/>
              </a:ext>
            </a:extLst>
          </p:cNvPr>
          <p:cNvSpPr/>
          <p:nvPr/>
        </p:nvSpPr>
        <p:spPr>
          <a:xfrm>
            <a:off x="8905540" y="2346282"/>
            <a:ext cx="972000" cy="36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dirty="0">
                <a:solidFill>
                  <a:schemeClr val="bg1"/>
                </a:solidFill>
              </a:rPr>
              <a:t>F50</a:t>
            </a:r>
          </a:p>
        </p:txBody>
      </p:sp>
      <p:sp>
        <p:nvSpPr>
          <p:cNvPr id="25" name="Rectangle 11">
            <a:extLst>
              <a:ext uri="{FF2B5EF4-FFF2-40B4-BE49-F238E27FC236}">
                <a16:creationId xmlns:a16="http://schemas.microsoft.com/office/drawing/2014/main" id="{EA9B2395-D686-98B3-DA35-3016BF05F5C7}"/>
              </a:ext>
            </a:extLst>
          </p:cNvPr>
          <p:cNvSpPr/>
          <p:nvPr/>
        </p:nvSpPr>
        <p:spPr>
          <a:xfrm>
            <a:off x="10114001" y="4532343"/>
            <a:ext cx="972000" cy="360000"/>
          </a:xfrm>
          <a:prstGeom prst="rect">
            <a:avLst/>
          </a:prstGeom>
          <a:solidFill>
            <a:srgbClr val="FFB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dirty="0">
                <a:solidFill>
                  <a:schemeClr val="bg1"/>
                </a:solidFill>
              </a:rPr>
              <a:t>F59</a:t>
            </a:r>
          </a:p>
        </p:txBody>
      </p:sp>
      <p:sp>
        <p:nvSpPr>
          <p:cNvPr id="26" name="Rectangle 10">
            <a:extLst>
              <a:ext uri="{FF2B5EF4-FFF2-40B4-BE49-F238E27FC236}">
                <a16:creationId xmlns:a16="http://schemas.microsoft.com/office/drawing/2014/main" id="{A9A22078-D8B4-B722-9C9D-6F73D439DB12}"/>
              </a:ext>
            </a:extLst>
          </p:cNvPr>
          <p:cNvSpPr/>
          <p:nvPr/>
        </p:nvSpPr>
        <p:spPr>
          <a:xfrm>
            <a:off x="8905540" y="1586608"/>
            <a:ext cx="2054369" cy="3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noProof="0" dirty="0">
                <a:solidFill>
                  <a:srgbClr val="14143C"/>
                </a:solidFill>
              </a:rPr>
              <a:t>Does the carrier have all </a:t>
            </a:r>
            <a:r>
              <a:rPr lang="en-GB" sz="900" dirty="0">
                <a:solidFill>
                  <a:srgbClr val="14143C"/>
                </a:solidFill>
              </a:rPr>
              <a:t>information required?</a:t>
            </a:r>
            <a:endParaRPr lang="en-GB" sz="900" noProof="0" dirty="0">
              <a:solidFill>
                <a:srgbClr val="14143C"/>
              </a:solidFill>
            </a:endParaRPr>
          </a:p>
        </p:txBody>
      </p:sp>
      <p:cxnSp>
        <p:nvCxnSpPr>
          <p:cNvPr id="63" name="Lige forbindelse 62">
            <a:extLst>
              <a:ext uri="{FF2B5EF4-FFF2-40B4-BE49-F238E27FC236}">
                <a16:creationId xmlns:a16="http://schemas.microsoft.com/office/drawing/2014/main" id="{030AC082-38D0-688F-BF4B-EB15429A0D28}"/>
              </a:ext>
            </a:extLst>
          </p:cNvPr>
          <p:cNvCxnSpPr>
            <a:cxnSpLocks/>
            <a:stCxn id="20" idx="2"/>
          </p:cNvCxnSpPr>
          <p:nvPr/>
        </p:nvCxnSpPr>
        <p:spPr>
          <a:xfrm>
            <a:off x="10485822" y="2720212"/>
            <a:ext cx="0" cy="25259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Slide Number Placeholder 4">
            <a:extLst>
              <a:ext uri="{FF2B5EF4-FFF2-40B4-BE49-F238E27FC236}">
                <a16:creationId xmlns:a16="http://schemas.microsoft.com/office/drawing/2014/main" id="{AA0BCD9B-014B-5B5A-F776-77C664AF8923}"/>
              </a:ext>
            </a:extLst>
          </p:cNvPr>
          <p:cNvSpPr txBox="1">
            <a:spLocks/>
          </p:cNvSpPr>
          <p:nvPr/>
        </p:nvSpPr>
        <p:spPr>
          <a:xfrm>
            <a:off x="10099675" y="6414568"/>
            <a:ext cx="1550988" cy="165730"/>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solidFill>
                  <a:srgbClr val="14143C"/>
                </a:solidFill>
                <a:latin typeface="Arial"/>
              </a:rPr>
              <a:pPr/>
              <a:t>17</a:t>
            </a:fld>
            <a:endParaRPr lang="en-GB">
              <a:solidFill>
                <a:srgbClr val="14143C"/>
              </a:solidFill>
              <a:latin typeface="Arial"/>
            </a:endParaRPr>
          </a:p>
        </p:txBody>
      </p:sp>
      <p:grpSp>
        <p:nvGrpSpPr>
          <p:cNvPr id="93" name="Gruppe 92">
            <a:extLst>
              <a:ext uri="{FF2B5EF4-FFF2-40B4-BE49-F238E27FC236}">
                <a16:creationId xmlns:a16="http://schemas.microsoft.com/office/drawing/2014/main" id="{8E73C6E1-8C60-7AE4-470B-E28744669E0A}"/>
              </a:ext>
            </a:extLst>
          </p:cNvPr>
          <p:cNvGrpSpPr/>
          <p:nvPr/>
        </p:nvGrpSpPr>
        <p:grpSpPr>
          <a:xfrm>
            <a:off x="9194117" y="3469202"/>
            <a:ext cx="360001" cy="454070"/>
            <a:chOff x="5355103" y="1269743"/>
            <a:chExt cx="360001" cy="454070"/>
          </a:xfrm>
        </p:grpSpPr>
        <p:cxnSp>
          <p:nvCxnSpPr>
            <p:cNvPr id="94" name="Lige forbindelse 93">
              <a:extLst>
                <a:ext uri="{FF2B5EF4-FFF2-40B4-BE49-F238E27FC236}">
                  <a16:creationId xmlns:a16="http://schemas.microsoft.com/office/drawing/2014/main" id="{0DE0B58A-492E-A0CA-7D13-D98843BC53CF}"/>
                </a:ext>
              </a:extLst>
            </p:cNvPr>
            <p:cNvCxnSpPr>
              <a:cxnSpLocks/>
            </p:cNvCxnSpPr>
            <p:nvPr/>
          </p:nvCxnSpPr>
          <p:spPr>
            <a:xfrm>
              <a:off x="5541300" y="1269743"/>
              <a:ext cx="0" cy="454070"/>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95" name="Gruppe 94">
              <a:extLst>
                <a:ext uri="{FF2B5EF4-FFF2-40B4-BE49-F238E27FC236}">
                  <a16:creationId xmlns:a16="http://schemas.microsoft.com/office/drawing/2014/main" id="{216CBB53-F690-2DC6-E8D5-DCCCB43E41F2}"/>
                </a:ext>
              </a:extLst>
            </p:cNvPr>
            <p:cNvGrpSpPr/>
            <p:nvPr/>
          </p:nvGrpSpPr>
          <p:grpSpPr>
            <a:xfrm>
              <a:off x="5355103" y="1380027"/>
              <a:ext cx="360001" cy="180000"/>
              <a:chOff x="7101605" y="1231132"/>
              <a:chExt cx="384048" cy="328527"/>
            </a:xfrm>
          </p:grpSpPr>
          <p:sp>
            <p:nvSpPr>
              <p:cNvPr id="96" name="Ellipse 95">
                <a:extLst>
                  <a:ext uri="{FF2B5EF4-FFF2-40B4-BE49-F238E27FC236}">
                    <a16:creationId xmlns:a16="http://schemas.microsoft.com/office/drawing/2014/main" id="{6CB3B0FB-6B12-ED36-AA87-6DCE5D980735}"/>
                  </a:ext>
                </a:extLst>
              </p:cNvPr>
              <p:cNvSpPr/>
              <p:nvPr/>
            </p:nvSpPr>
            <p:spPr>
              <a:xfrm>
                <a:off x="7129719" y="1231132"/>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97" name="TextBox 24">
                <a:extLst>
                  <a:ext uri="{FF2B5EF4-FFF2-40B4-BE49-F238E27FC236}">
                    <a16:creationId xmlns:a16="http://schemas.microsoft.com/office/drawing/2014/main" id="{8EEBC316-247F-4E5E-7081-E1543CB3646E}"/>
                  </a:ext>
                </a:extLst>
              </p:cNvPr>
              <p:cNvSpPr txBox="1"/>
              <p:nvPr/>
            </p:nvSpPr>
            <p:spPr>
              <a:xfrm>
                <a:off x="7101605" y="1256388"/>
                <a:ext cx="384048" cy="254539"/>
              </a:xfrm>
              <a:prstGeom prst="rect">
                <a:avLst/>
              </a:prstGeom>
              <a:noFill/>
              <a:ln>
                <a:noFill/>
              </a:ln>
            </p:spPr>
            <p:txBody>
              <a:bodyPr wrap="square" lIns="0" tIns="0" rIns="0" bIns="0" rtlCol="0">
                <a:spAutoFit/>
              </a:bodyPr>
              <a:lstStyle/>
              <a:p>
                <a:pPr algn="ctr">
                  <a:lnSpc>
                    <a:spcPct val="111000"/>
                  </a:lnSpc>
                </a:pPr>
                <a:r>
                  <a:rPr lang="en-GB" sz="900" b="1" dirty="0">
                    <a:solidFill>
                      <a:srgbClr val="14143C"/>
                    </a:solidFill>
                  </a:rPr>
                  <a:t>YES</a:t>
                </a:r>
              </a:p>
            </p:txBody>
          </p:sp>
        </p:grpSp>
      </p:grpSp>
      <p:grpSp>
        <p:nvGrpSpPr>
          <p:cNvPr id="98" name="Gruppe 97">
            <a:extLst>
              <a:ext uri="{FF2B5EF4-FFF2-40B4-BE49-F238E27FC236}">
                <a16:creationId xmlns:a16="http://schemas.microsoft.com/office/drawing/2014/main" id="{FF53F011-8E03-9212-5914-A9F02B22297F}"/>
              </a:ext>
            </a:extLst>
          </p:cNvPr>
          <p:cNvGrpSpPr/>
          <p:nvPr/>
        </p:nvGrpSpPr>
        <p:grpSpPr>
          <a:xfrm>
            <a:off x="10344295" y="3486568"/>
            <a:ext cx="360001" cy="412792"/>
            <a:chOff x="6495814" y="1280857"/>
            <a:chExt cx="360001" cy="412792"/>
          </a:xfrm>
        </p:grpSpPr>
        <p:cxnSp>
          <p:nvCxnSpPr>
            <p:cNvPr id="99" name="Lige forbindelse 98">
              <a:extLst>
                <a:ext uri="{FF2B5EF4-FFF2-40B4-BE49-F238E27FC236}">
                  <a16:creationId xmlns:a16="http://schemas.microsoft.com/office/drawing/2014/main" id="{4DBA4561-15CC-A18F-FD2E-30213269F12F}"/>
                </a:ext>
              </a:extLst>
            </p:cNvPr>
            <p:cNvCxnSpPr>
              <a:cxnSpLocks/>
            </p:cNvCxnSpPr>
            <p:nvPr/>
          </p:nvCxnSpPr>
          <p:spPr>
            <a:xfrm>
              <a:off x="6689728" y="1280857"/>
              <a:ext cx="0" cy="412792"/>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100" name="Gruppe 99">
              <a:extLst>
                <a:ext uri="{FF2B5EF4-FFF2-40B4-BE49-F238E27FC236}">
                  <a16:creationId xmlns:a16="http://schemas.microsoft.com/office/drawing/2014/main" id="{D52024A2-E733-382A-4C5B-3683142FC2A4}"/>
                </a:ext>
              </a:extLst>
            </p:cNvPr>
            <p:cNvGrpSpPr/>
            <p:nvPr/>
          </p:nvGrpSpPr>
          <p:grpSpPr>
            <a:xfrm>
              <a:off x="6495814" y="1380027"/>
              <a:ext cx="360001" cy="180000"/>
              <a:chOff x="7768069" y="1535457"/>
              <a:chExt cx="384048" cy="328527"/>
            </a:xfrm>
          </p:grpSpPr>
          <p:sp>
            <p:nvSpPr>
              <p:cNvPr id="101" name="Ellipse 100">
                <a:extLst>
                  <a:ext uri="{FF2B5EF4-FFF2-40B4-BE49-F238E27FC236}">
                    <a16:creationId xmlns:a16="http://schemas.microsoft.com/office/drawing/2014/main" id="{4CF85C44-1ABF-85FF-9E50-64DEA2AF1A8A}"/>
                  </a:ext>
                </a:extLst>
              </p:cNvPr>
              <p:cNvSpPr/>
              <p:nvPr/>
            </p:nvSpPr>
            <p:spPr>
              <a:xfrm>
                <a:off x="7792162" y="1535457"/>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102" name="TextBox 25">
                <a:extLst>
                  <a:ext uri="{FF2B5EF4-FFF2-40B4-BE49-F238E27FC236}">
                    <a16:creationId xmlns:a16="http://schemas.microsoft.com/office/drawing/2014/main" id="{DEF95D07-97B2-4BCE-BD2E-2C2B1588D8CB}"/>
                  </a:ext>
                </a:extLst>
              </p:cNvPr>
              <p:cNvSpPr txBox="1"/>
              <p:nvPr/>
            </p:nvSpPr>
            <p:spPr>
              <a:xfrm>
                <a:off x="7768069" y="1558105"/>
                <a:ext cx="384048" cy="254539"/>
              </a:xfrm>
              <a:prstGeom prst="rect">
                <a:avLst/>
              </a:prstGeom>
              <a:noFill/>
              <a:ln>
                <a:noFill/>
              </a:ln>
            </p:spPr>
            <p:txBody>
              <a:bodyPr wrap="square" lIns="0" tIns="0" rIns="0" bIns="0" rtlCol="0">
                <a:spAutoFit/>
              </a:bodyPr>
              <a:lstStyle/>
              <a:p>
                <a:pPr algn="ctr">
                  <a:lnSpc>
                    <a:spcPct val="111000"/>
                  </a:lnSpc>
                </a:pPr>
                <a:r>
                  <a:rPr lang="en-GB" sz="900" b="1" dirty="0"/>
                  <a:t>NO</a:t>
                </a:r>
              </a:p>
            </p:txBody>
          </p:sp>
        </p:grpSp>
      </p:grpSp>
      <p:sp>
        <p:nvSpPr>
          <p:cNvPr id="41" name="Rectangle 10">
            <a:extLst>
              <a:ext uri="{FF2B5EF4-FFF2-40B4-BE49-F238E27FC236}">
                <a16:creationId xmlns:a16="http://schemas.microsoft.com/office/drawing/2014/main" id="{22B53AD0-2DE7-3D46-DC73-668CE98A4EEF}"/>
              </a:ext>
            </a:extLst>
          </p:cNvPr>
          <p:cNvSpPr/>
          <p:nvPr/>
        </p:nvSpPr>
        <p:spPr>
          <a:xfrm>
            <a:off x="8854727" y="2943333"/>
            <a:ext cx="2302235" cy="5319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dirty="0">
                <a:solidFill>
                  <a:srgbClr val="14143C"/>
                </a:solidFill>
              </a:rPr>
              <a:t>Does the freight forwarder have all goods shipment information required ?</a:t>
            </a:r>
            <a:endParaRPr lang="en-GB" sz="900" noProof="0" dirty="0">
              <a:solidFill>
                <a:srgbClr val="14143C"/>
              </a:solidFill>
            </a:endParaRPr>
          </a:p>
        </p:txBody>
      </p:sp>
      <p:sp>
        <p:nvSpPr>
          <p:cNvPr id="23" name="Rectangle 11">
            <a:extLst>
              <a:ext uri="{FF2B5EF4-FFF2-40B4-BE49-F238E27FC236}">
                <a16:creationId xmlns:a16="http://schemas.microsoft.com/office/drawing/2014/main" id="{3C7E6092-D80A-0970-93EE-06E0D4891FBA}"/>
              </a:ext>
            </a:extLst>
          </p:cNvPr>
          <p:cNvSpPr/>
          <p:nvPr/>
        </p:nvSpPr>
        <p:spPr>
          <a:xfrm>
            <a:off x="8910430" y="3828711"/>
            <a:ext cx="972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dirty="0">
                <a:solidFill>
                  <a:schemeClr val="bg1"/>
                </a:solidFill>
              </a:rPr>
              <a:t>F57</a:t>
            </a:r>
          </a:p>
        </p:txBody>
      </p:sp>
      <p:sp>
        <p:nvSpPr>
          <p:cNvPr id="24" name="Rectangle 11">
            <a:extLst>
              <a:ext uri="{FF2B5EF4-FFF2-40B4-BE49-F238E27FC236}">
                <a16:creationId xmlns:a16="http://schemas.microsoft.com/office/drawing/2014/main" id="{5044CFE4-08BA-E842-DD6C-C9A0E467E552}"/>
              </a:ext>
            </a:extLst>
          </p:cNvPr>
          <p:cNvSpPr/>
          <p:nvPr/>
        </p:nvSpPr>
        <p:spPr>
          <a:xfrm>
            <a:off x="10088871" y="3825083"/>
            <a:ext cx="972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dirty="0">
                <a:solidFill>
                  <a:schemeClr val="bg1"/>
                </a:solidFill>
              </a:rPr>
              <a:t>F58</a:t>
            </a:r>
          </a:p>
        </p:txBody>
      </p:sp>
    </p:spTree>
    <p:extLst>
      <p:ext uri="{BB962C8B-B14F-4D97-AF65-F5344CB8AC3E}">
        <p14:creationId xmlns:p14="http://schemas.microsoft.com/office/powerpoint/2010/main" val="10040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63E7-E777-C46F-EDAD-FA804B6AE980}"/>
              </a:ext>
            </a:extLst>
          </p:cNvPr>
          <p:cNvSpPr>
            <a:spLocks noGrp="1"/>
          </p:cNvSpPr>
          <p:nvPr>
            <p:ph type="title"/>
          </p:nvPr>
        </p:nvSpPr>
        <p:spPr>
          <a:xfrm>
            <a:off x="518401" y="591137"/>
            <a:ext cx="5400000" cy="522000"/>
          </a:xfrm>
        </p:spPr>
        <p:txBody>
          <a:bodyPr>
            <a:normAutofit fontScale="90000"/>
          </a:bodyPr>
          <a:lstStyle/>
          <a:p>
            <a:r>
              <a:rPr lang="en-GB" dirty="0"/>
              <a:t>How do I select ENS filing types for rail transport?</a:t>
            </a:r>
          </a:p>
        </p:txBody>
      </p:sp>
      <p:sp>
        <p:nvSpPr>
          <p:cNvPr id="4" name="Content Placeholder 3">
            <a:extLst>
              <a:ext uri="{FF2B5EF4-FFF2-40B4-BE49-F238E27FC236}">
                <a16:creationId xmlns:a16="http://schemas.microsoft.com/office/drawing/2014/main" id="{22F54DB6-F648-8D35-602F-78486EADDDB5}"/>
              </a:ext>
            </a:extLst>
          </p:cNvPr>
          <p:cNvSpPr>
            <a:spLocks noGrp="1"/>
          </p:cNvSpPr>
          <p:nvPr>
            <p:ph idx="1"/>
          </p:nvPr>
        </p:nvSpPr>
        <p:spPr>
          <a:xfrm>
            <a:off x="518400" y="1871663"/>
            <a:ext cx="5396625" cy="4230337"/>
          </a:xfrm>
        </p:spPr>
        <p:txBody>
          <a:bodyPr/>
          <a:lstStyle/>
          <a:p>
            <a:r>
              <a:rPr lang="en-GB" dirty="0"/>
              <a:t>Are you a carrier, freight forwarder, buyer/seller or do you represent several parties? </a:t>
            </a:r>
            <a:br>
              <a:rPr lang="en-GB" dirty="0"/>
            </a:br>
            <a:endParaRPr lang="en-GB" dirty="0"/>
          </a:p>
          <a:p>
            <a:r>
              <a:rPr lang="en-GB" dirty="0"/>
              <a:t>Which mode of transport do you use? </a:t>
            </a:r>
            <a:br>
              <a:rPr lang="en-GB" dirty="0"/>
            </a:br>
            <a:endParaRPr lang="en-GB" dirty="0"/>
          </a:p>
          <a:p>
            <a:r>
              <a:rPr lang="en-GB" dirty="0"/>
              <a:t>Which information do you have? </a:t>
            </a:r>
          </a:p>
          <a:p>
            <a:endParaRPr lang="en-GB" dirty="0"/>
          </a:p>
          <a:p>
            <a:r>
              <a:rPr lang="en-GB" dirty="0"/>
              <a:t>Which information will you share or not share with your collaborators? </a:t>
            </a:r>
            <a:br>
              <a:rPr lang="en-GB" dirty="0"/>
            </a:br>
            <a:endParaRPr lang="en-GB" dirty="0"/>
          </a:p>
        </p:txBody>
      </p:sp>
      <p:sp>
        <p:nvSpPr>
          <p:cNvPr id="49" name="Tekstfelt 48">
            <a:extLst>
              <a:ext uri="{FF2B5EF4-FFF2-40B4-BE49-F238E27FC236}">
                <a16:creationId xmlns:a16="http://schemas.microsoft.com/office/drawing/2014/main" id="{D16F8F8D-C41B-3B49-93B2-5EF333C41C93}"/>
              </a:ext>
            </a:extLst>
          </p:cNvPr>
          <p:cNvSpPr txBox="1"/>
          <p:nvPr/>
        </p:nvSpPr>
        <p:spPr>
          <a:xfrm>
            <a:off x="10796749" y="3548114"/>
            <a:ext cx="459938" cy="232308"/>
          </a:xfrm>
          <a:prstGeom prst="rect">
            <a:avLst/>
          </a:prstGeom>
          <a:noFill/>
        </p:spPr>
        <p:txBody>
          <a:bodyPr wrap="square" lIns="0" tIns="0" rIns="0" bIns="0" rtlCol="0">
            <a:spAutoFit/>
          </a:bodyPr>
          <a:lstStyle/>
          <a:p>
            <a:pPr algn="ctr">
              <a:lnSpc>
                <a:spcPct val="111000"/>
              </a:lnSpc>
            </a:pPr>
            <a:r>
              <a:rPr lang="en-GB" sz="1500" b="1" dirty="0">
                <a:solidFill>
                  <a:srgbClr val="14143C"/>
                </a:solidFill>
              </a:rPr>
              <a:t>+</a:t>
            </a:r>
          </a:p>
        </p:txBody>
      </p:sp>
      <p:sp>
        <p:nvSpPr>
          <p:cNvPr id="59" name="Rectangle 11">
            <a:extLst>
              <a:ext uri="{FF2B5EF4-FFF2-40B4-BE49-F238E27FC236}">
                <a16:creationId xmlns:a16="http://schemas.microsoft.com/office/drawing/2014/main" id="{7648D728-49F4-D66A-572F-2E931CDAB3A2}"/>
              </a:ext>
            </a:extLst>
          </p:cNvPr>
          <p:cNvSpPr/>
          <p:nvPr/>
        </p:nvSpPr>
        <p:spPr>
          <a:xfrm>
            <a:off x="10523392" y="3844830"/>
            <a:ext cx="972000" cy="360000"/>
          </a:xfrm>
          <a:prstGeom prst="rect">
            <a:avLst/>
          </a:prstGeom>
          <a:solidFill>
            <a:srgbClr val="FFB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1100" b="1" noProof="0">
                <a:solidFill>
                  <a:schemeClr val="bg1"/>
                </a:solidFill>
              </a:rPr>
              <a:t>F55</a:t>
            </a:r>
          </a:p>
        </p:txBody>
      </p:sp>
      <p:grpSp>
        <p:nvGrpSpPr>
          <p:cNvPr id="76" name="Gruppe 75">
            <a:extLst>
              <a:ext uri="{FF2B5EF4-FFF2-40B4-BE49-F238E27FC236}">
                <a16:creationId xmlns:a16="http://schemas.microsoft.com/office/drawing/2014/main" id="{2035E7DC-009F-9BCD-AF6B-7E4E7695F9C8}"/>
              </a:ext>
            </a:extLst>
          </p:cNvPr>
          <p:cNvGrpSpPr/>
          <p:nvPr/>
        </p:nvGrpSpPr>
        <p:grpSpPr>
          <a:xfrm>
            <a:off x="6841443" y="5068779"/>
            <a:ext cx="1715909" cy="1319267"/>
            <a:chOff x="829710" y="5113968"/>
            <a:chExt cx="2283875" cy="1319267"/>
          </a:xfrm>
        </p:grpSpPr>
        <p:grpSp>
          <p:nvGrpSpPr>
            <p:cNvPr id="77" name="Gruppe 76">
              <a:extLst>
                <a:ext uri="{FF2B5EF4-FFF2-40B4-BE49-F238E27FC236}">
                  <a16:creationId xmlns:a16="http://schemas.microsoft.com/office/drawing/2014/main" id="{636806E5-C553-436F-C2D2-F69F780071CA}"/>
                </a:ext>
              </a:extLst>
            </p:cNvPr>
            <p:cNvGrpSpPr/>
            <p:nvPr/>
          </p:nvGrpSpPr>
          <p:grpSpPr>
            <a:xfrm>
              <a:off x="829710" y="5113968"/>
              <a:ext cx="2283875" cy="1038254"/>
              <a:chOff x="4433322" y="5285907"/>
              <a:chExt cx="2283875" cy="1038254"/>
            </a:xfrm>
          </p:grpSpPr>
          <p:sp>
            <p:nvSpPr>
              <p:cNvPr id="80" name="Rectangle 64">
                <a:extLst>
                  <a:ext uri="{FF2B5EF4-FFF2-40B4-BE49-F238E27FC236}">
                    <a16:creationId xmlns:a16="http://schemas.microsoft.com/office/drawing/2014/main" id="{5910D004-F98A-474C-EEFF-AA8A0F7C1B82}"/>
                  </a:ext>
                </a:extLst>
              </p:cNvPr>
              <p:cNvSpPr/>
              <p:nvPr/>
            </p:nvSpPr>
            <p:spPr>
              <a:xfrm>
                <a:off x="4537012" y="5565100"/>
                <a:ext cx="239580" cy="18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solidFill>
                    <a:schemeClr val="tx1"/>
                  </a:solidFill>
                </a:endParaRPr>
              </a:p>
            </p:txBody>
          </p:sp>
          <p:sp>
            <p:nvSpPr>
              <p:cNvPr id="81" name="Rectangle 64">
                <a:extLst>
                  <a:ext uri="{FF2B5EF4-FFF2-40B4-BE49-F238E27FC236}">
                    <a16:creationId xmlns:a16="http://schemas.microsoft.com/office/drawing/2014/main" id="{8DBCEA8F-E6CB-7485-B3CD-795E73ADB843}"/>
                  </a:ext>
                </a:extLst>
              </p:cNvPr>
              <p:cNvSpPr/>
              <p:nvPr/>
            </p:nvSpPr>
            <p:spPr>
              <a:xfrm>
                <a:off x="4736793" y="5529927"/>
                <a:ext cx="1824077"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en-GB" sz="900" noProof="0">
                    <a:solidFill>
                      <a:schemeClr val="tx1"/>
                    </a:solidFill>
                  </a:rPr>
                  <a:t>Carrier</a:t>
                </a:r>
              </a:p>
            </p:txBody>
          </p:sp>
          <p:sp>
            <p:nvSpPr>
              <p:cNvPr id="82" name="Rectangle 64">
                <a:extLst>
                  <a:ext uri="{FF2B5EF4-FFF2-40B4-BE49-F238E27FC236}">
                    <a16:creationId xmlns:a16="http://schemas.microsoft.com/office/drawing/2014/main" id="{18A77181-A1A1-B472-2829-DFC34CD17BEA}"/>
                  </a:ext>
                </a:extLst>
              </p:cNvPr>
              <p:cNvSpPr/>
              <p:nvPr/>
            </p:nvSpPr>
            <p:spPr>
              <a:xfrm>
                <a:off x="4537012" y="5822054"/>
                <a:ext cx="239580" cy="180000"/>
              </a:xfrm>
              <a:prstGeom prst="rect">
                <a:avLst/>
              </a:prstGeom>
              <a:solidFill>
                <a:srgbClr val="14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solidFill>
                    <a:schemeClr val="tx1"/>
                  </a:solidFill>
                </a:endParaRPr>
              </a:p>
            </p:txBody>
          </p:sp>
          <p:sp>
            <p:nvSpPr>
              <p:cNvPr id="83" name="Rectangle 64">
                <a:extLst>
                  <a:ext uri="{FF2B5EF4-FFF2-40B4-BE49-F238E27FC236}">
                    <a16:creationId xmlns:a16="http://schemas.microsoft.com/office/drawing/2014/main" id="{D53CD623-085A-80F9-F68B-21FFFBE9E6CB}"/>
                  </a:ext>
                </a:extLst>
              </p:cNvPr>
              <p:cNvSpPr/>
              <p:nvPr/>
            </p:nvSpPr>
            <p:spPr>
              <a:xfrm>
                <a:off x="4736793" y="5791620"/>
                <a:ext cx="1824077"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en-GB" sz="900">
                    <a:solidFill>
                      <a:schemeClr val="tx1"/>
                    </a:solidFill>
                  </a:rPr>
                  <a:t>Freight forwarder</a:t>
                </a:r>
                <a:endParaRPr lang="en-GB" sz="900" noProof="0">
                  <a:solidFill>
                    <a:schemeClr val="tx1"/>
                  </a:solidFill>
                </a:endParaRPr>
              </a:p>
            </p:txBody>
          </p:sp>
          <p:sp>
            <p:nvSpPr>
              <p:cNvPr id="84" name="Rectangle 64">
                <a:extLst>
                  <a:ext uri="{FF2B5EF4-FFF2-40B4-BE49-F238E27FC236}">
                    <a16:creationId xmlns:a16="http://schemas.microsoft.com/office/drawing/2014/main" id="{C3099E10-C3BA-C173-BBCB-92C993799B02}"/>
                  </a:ext>
                </a:extLst>
              </p:cNvPr>
              <p:cNvSpPr/>
              <p:nvPr/>
            </p:nvSpPr>
            <p:spPr>
              <a:xfrm>
                <a:off x="4736793" y="6072161"/>
                <a:ext cx="1980404"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en-GB" sz="900">
                    <a:solidFill>
                      <a:schemeClr val="tx1"/>
                    </a:solidFill>
                  </a:rPr>
                  <a:t>Buyer/seller</a:t>
                </a:r>
              </a:p>
            </p:txBody>
          </p:sp>
          <p:sp>
            <p:nvSpPr>
              <p:cNvPr id="85" name="Rectangle 64">
                <a:extLst>
                  <a:ext uri="{FF2B5EF4-FFF2-40B4-BE49-F238E27FC236}">
                    <a16:creationId xmlns:a16="http://schemas.microsoft.com/office/drawing/2014/main" id="{8F6F9186-8C6A-B940-E190-D37E9E493AE1}"/>
                  </a:ext>
                </a:extLst>
              </p:cNvPr>
              <p:cNvSpPr/>
              <p:nvPr/>
            </p:nvSpPr>
            <p:spPr>
              <a:xfrm>
                <a:off x="4433322" y="5285907"/>
                <a:ext cx="2207134" cy="267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en-GB" sz="900" b="1" noProof="0">
                    <a:solidFill>
                      <a:schemeClr val="tx1"/>
                    </a:solidFill>
                  </a:rPr>
                  <a:t>Who submits?</a:t>
                </a:r>
              </a:p>
            </p:txBody>
          </p:sp>
          <p:sp>
            <p:nvSpPr>
              <p:cNvPr id="86" name="Rectangle 64">
                <a:extLst>
                  <a:ext uri="{FF2B5EF4-FFF2-40B4-BE49-F238E27FC236}">
                    <a16:creationId xmlns:a16="http://schemas.microsoft.com/office/drawing/2014/main" id="{2B6E07D0-1C7A-DCCC-4995-F02F799AEE53}"/>
                  </a:ext>
                </a:extLst>
              </p:cNvPr>
              <p:cNvSpPr/>
              <p:nvPr/>
            </p:nvSpPr>
            <p:spPr>
              <a:xfrm>
                <a:off x="4537012" y="6107287"/>
                <a:ext cx="239580" cy="180000"/>
              </a:xfrm>
              <a:prstGeom prst="rect">
                <a:avLst/>
              </a:prstGeom>
              <a:solidFill>
                <a:srgbClr val="FFBB1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solidFill>
                    <a:schemeClr val="tx1"/>
                  </a:solidFill>
                </a:endParaRPr>
              </a:p>
            </p:txBody>
          </p:sp>
        </p:grpSp>
        <p:sp>
          <p:nvSpPr>
            <p:cNvPr id="78" name="Rectangle 64">
              <a:extLst>
                <a:ext uri="{FF2B5EF4-FFF2-40B4-BE49-F238E27FC236}">
                  <a16:creationId xmlns:a16="http://schemas.microsoft.com/office/drawing/2014/main" id="{2B639BC3-C912-51FE-1447-5257D013DB71}"/>
                </a:ext>
              </a:extLst>
            </p:cNvPr>
            <p:cNvSpPr/>
            <p:nvPr/>
          </p:nvSpPr>
          <p:spPr>
            <a:xfrm>
              <a:off x="933400" y="6216404"/>
              <a:ext cx="239580" cy="180000"/>
            </a:xfrm>
            <a:prstGeom prst="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solidFill>
                  <a:schemeClr val="tx1"/>
                </a:solidFill>
              </a:endParaRPr>
            </a:p>
          </p:txBody>
        </p:sp>
        <p:sp>
          <p:nvSpPr>
            <p:cNvPr id="79" name="Rectangle 64">
              <a:extLst>
                <a:ext uri="{FF2B5EF4-FFF2-40B4-BE49-F238E27FC236}">
                  <a16:creationId xmlns:a16="http://schemas.microsoft.com/office/drawing/2014/main" id="{B39DD39A-B093-77F6-ACA2-3D2BBB61BDA8}"/>
                </a:ext>
              </a:extLst>
            </p:cNvPr>
            <p:cNvSpPr/>
            <p:nvPr/>
          </p:nvSpPr>
          <p:spPr>
            <a:xfrm>
              <a:off x="1133181" y="6181234"/>
              <a:ext cx="1424524" cy="252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en-GB" sz="900" dirty="0">
                  <a:solidFill>
                    <a:schemeClr val="tx1"/>
                  </a:solidFill>
                </a:rPr>
                <a:t>Postal operator</a:t>
              </a:r>
              <a:endParaRPr lang="en-GB" sz="900" noProof="0" dirty="0">
                <a:solidFill>
                  <a:schemeClr val="tx1"/>
                </a:solidFill>
              </a:endParaRPr>
            </a:p>
          </p:txBody>
        </p:sp>
      </p:grpSp>
      <p:cxnSp>
        <p:nvCxnSpPr>
          <p:cNvPr id="115" name="Lige forbindelse 114">
            <a:extLst>
              <a:ext uri="{FF2B5EF4-FFF2-40B4-BE49-F238E27FC236}">
                <a16:creationId xmlns:a16="http://schemas.microsoft.com/office/drawing/2014/main" id="{148700C4-97A8-374F-D985-219CA1ECDD58}"/>
              </a:ext>
            </a:extLst>
          </p:cNvPr>
          <p:cNvCxnSpPr>
            <a:cxnSpLocks/>
            <a:stCxn id="51" idx="2"/>
            <a:endCxn id="103" idx="0"/>
          </p:cNvCxnSpPr>
          <p:nvPr/>
        </p:nvCxnSpPr>
        <p:spPr>
          <a:xfrm>
            <a:off x="10299228" y="1925504"/>
            <a:ext cx="0" cy="38735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3">
            <a:extLst>
              <a:ext uri="{FF2B5EF4-FFF2-40B4-BE49-F238E27FC236}">
                <a16:creationId xmlns:a16="http://schemas.microsoft.com/office/drawing/2014/main" id="{AA3CC866-453E-2B5F-063C-CF5D4143E8F6}"/>
              </a:ext>
            </a:extLst>
          </p:cNvPr>
          <p:cNvSpPr txBox="1">
            <a:spLocks/>
          </p:cNvSpPr>
          <p:nvPr/>
        </p:nvSpPr>
        <p:spPr>
          <a:xfrm>
            <a:off x="748386" y="4561237"/>
            <a:ext cx="5237719" cy="1013255"/>
          </a:xfrm>
          <a:prstGeom prst="rect">
            <a:avLst/>
          </a:prstGeom>
        </p:spPr>
        <p:txBody>
          <a:bodyPr lIns="91440" tIns="45720" rIns="91440" bIns="45720" anchor="t"/>
          <a:lstStyle>
            <a:lvl1pPr marL="216000" indent="-21600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1pPr>
            <a:lvl2pPr marL="432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2pPr>
            <a:lvl3pPr marL="648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Char char="​"/>
              <a:defRPr sz="1500" b="1" kern="1200" spc="10" baseline="0">
                <a:solidFill>
                  <a:schemeClr val="tx1"/>
                </a:solidFill>
                <a:latin typeface="+mn-lt"/>
                <a:ea typeface="+mn-ea"/>
                <a:cs typeface="+mn-cs"/>
              </a:defRPr>
            </a:lvl5pPr>
            <a:lvl6pPr marL="0" indent="0" algn="l" defTabSz="914400" rtl="0" eaLnBrk="1" latinLnBrk="0" hangingPunct="1">
              <a:lnSpc>
                <a:spcPct val="111000"/>
              </a:lnSpc>
              <a:spcBef>
                <a:spcPts val="500"/>
              </a:spcBef>
              <a:buFont typeface="Arial" panose="020B0604020202020204" pitchFamily="34" charset="0"/>
              <a:buChar char="​"/>
              <a:defRPr sz="900" kern="1200" spc="10" baseline="0">
                <a:solidFill>
                  <a:schemeClr val="tx1"/>
                </a:solidFill>
                <a:latin typeface="+mn-lt"/>
                <a:ea typeface="+mn-ea"/>
                <a:cs typeface="+mn-cs"/>
              </a:defRPr>
            </a:lvl6pPr>
            <a:lvl7pPr marL="0" indent="0" algn="l" defTabSz="914400" rtl="0" eaLnBrk="1" latinLnBrk="0" hangingPunct="1">
              <a:lnSpc>
                <a:spcPct val="89000"/>
              </a:lnSpc>
              <a:spcBef>
                <a:spcPts val="0"/>
              </a:spcBef>
              <a:buFont typeface="Arial" panose="020B0604020202020204" pitchFamily="34" charset="0"/>
              <a:buChar char="​"/>
              <a:tabLst/>
              <a:defRPr sz="3000" b="1" kern="1200" baseline="0">
                <a:solidFill>
                  <a:schemeClr val="tx1"/>
                </a:solidFill>
                <a:latin typeface="+mn-lt"/>
                <a:ea typeface="+mn-ea"/>
                <a:cs typeface="+mn-cs"/>
              </a:defRPr>
            </a:lvl7pPr>
            <a:lvl8pPr marL="0" indent="0" algn="l" defTabSz="914400" rtl="0" eaLnBrk="1" latinLnBrk="0" hangingPunct="1">
              <a:lnSpc>
                <a:spcPct val="86000"/>
              </a:lnSpc>
              <a:spcBef>
                <a:spcPts val="0"/>
              </a:spcBef>
              <a:buFont typeface="Arial" panose="020B0604020202020204" pitchFamily="34" charset="0"/>
              <a:buChar char="​"/>
              <a:tabLst/>
              <a:defRPr sz="5200" b="1"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Char char="​"/>
              <a:tabLst/>
              <a:defRPr sz="2000" kern="1200" baseline="0">
                <a:solidFill>
                  <a:schemeClr val="tx1"/>
                </a:solidFill>
                <a:latin typeface="+mn-lt"/>
                <a:ea typeface="+mn-ea"/>
                <a:cs typeface="+mn-cs"/>
              </a:defRPr>
            </a:lvl9pPr>
          </a:lstStyle>
          <a:p>
            <a:pPr marL="0" indent="0">
              <a:buNone/>
            </a:pPr>
            <a:r>
              <a:rPr lang="en-GB" sz="1400" b="1" dirty="0"/>
              <a:t>Note:</a:t>
            </a:r>
          </a:p>
          <a:p>
            <a:pPr marL="0" indent="0">
              <a:buNone/>
            </a:pPr>
            <a:r>
              <a:rPr lang="en-GB" sz="1400" dirty="0"/>
              <a:t>F52, F53, F54 and F55 are planned to be in from December 2025. Until then, only the F51 and F41 can be used for rail transport.</a:t>
            </a:r>
          </a:p>
          <a:p>
            <a:pPr marL="0" indent="0">
              <a:buNone/>
            </a:pPr>
            <a:endParaRPr lang="en-GB" sz="1400" b="1"/>
          </a:p>
        </p:txBody>
      </p:sp>
      <p:sp>
        <p:nvSpPr>
          <p:cNvPr id="5" name="Slide Number Placeholder 4">
            <a:extLst>
              <a:ext uri="{FF2B5EF4-FFF2-40B4-BE49-F238E27FC236}">
                <a16:creationId xmlns:a16="http://schemas.microsoft.com/office/drawing/2014/main" id="{C4B40926-925B-D2AA-D0E1-688120BCB66F}"/>
              </a:ext>
            </a:extLst>
          </p:cNvPr>
          <p:cNvSpPr txBox="1">
            <a:spLocks/>
          </p:cNvSpPr>
          <p:nvPr/>
        </p:nvSpPr>
        <p:spPr>
          <a:xfrm>
            <a:off x="10099675" y="6414568"/>
            <a:ext cx="1550988" cy="165730"/>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solidFill>
                  <a:srgbClr val="14143C"/>
                </a:solidFill>
                <a:latin typeface="Arial"/>
              </a:rPr>
              <a:pPr/>
              <a:t>18</a:t>
            </a:fld>
            <a:endParaRPr lang="en-GB">
              <a:solidFill>
                <a:srgbClr val="14143C"/>
              </a:solidFill>
              <a:latin typeface="Arial"/>
            </a:endParaRPr>
          </a:p>
        </p:txBody>
      </p:sp>
      <p:grpSp>
        <p:nvGrpSpPr>
          <p:cNvPr id="10" name="Gruppe 9">
            <a:extLst>
              <a:ext uri="{FF2B5EF4-FFF2-40B4-BE49-F238E27FC236}">
                <a16:creationId xmlns:a16="http://schemas.microsoft.com/office/drawing/2014/main" id="{DEA8D2B9-6FB1-115E-B16F-1A1DB7914ADB}"/>
              </a:ext>
            </a:extLst>
          </p:cNvPr>
          <p:cNvGrpSpPr/>
          <p:nvPr/>
        </p:nvGrpSpPr>
        <p:grpSpPr>
          <a:xfrm>
            <a:off x="8197371" y="1193276"/>
            <a:ext cx="360001" cy="454070"/>
            <a:chOff x="5355103" y="1269743"/>
            <a:chExt cx="360001" cy="454070"/>
          </a:xfrm>
        </p:grpSpPr>
        <p:cxnSp>
          <p:nvCxnSpPr>
            <p:cNvPr id="12" name="Lige forbindelse 11">
              <a:extLst>
                <a:ext uri="{FF2B5EF4-FFF2-40B4-BE49-F238E27FC236}">
                  <a16:creationId xmlns:a16="http://schemas.microsoft.com/office/drawing/2014/main" id="{C403B182-F6CF-D9A7-5028-535A79381E79}"/>
                </a:ext>
              </a:extLst>
            </p:cNvPr>
            <p:cNvCxnSpPr>
              <a:cxnSpLocks/>
            </p:cNvCxnSpPr>
            <p:nvPr/>
          </p:nvCxnSpPr>
          <p:spPr>
            <a:xfrm>
              <a:off x="5541300" y="1269743"/>
              <a:ext cx="0" cy="454070"/>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13" name="Gruppe 12">
              <a:extLst>
                <a:ext uri="{FF2B5EF4-FFF2-40B4-BE49-F238E27FC236}">
                  <a16:creationId xmlns:a16="http://schemas.microsoft.com/office/drawing/2014/main" id="{E9CE1DD1-B823-3589-AF44-04E54B026C77}"/>
                </a:ext>
              </a:extLst>
            </p:cNvPr>
            <p:cNvGrpSpPr/>
            <p:nvPr/>
          </p:nvGrpSpPr>
          <p:grpSpPr>
            <a:xfrm>
              <a:off x="5355103" y="1380027"/>
              <a:ext cx="360001" cy="180000"/>
              <a:chOff x="7101605" y="1231132"/>
              <a:chExt cx="384048" cy="328527"/>
            </a:xfrm>
          </p:grpSpPr>
          <p:sp>
            <p:nvSpPr>
              <p:cNvPr id="14" name="Ellipse 13">
                <a:extLst>
                  <a:ext uri="{FF2B5EF4-FFF2-40B4-BE49-F238E27FC236}">
                    <a16:creationId xmlns:a16="http://schemas.microsoft.com/office/drawing/2014/main" id="{FE06564D-970A-FB0B-D880-0A77CE4A8129}"/>
                  </a:ext>
                </a:extLst>
              </p:cNvPr>
              <p:cNvSpPr/>
              <p:nvPr/>
            </p:nvSpPr>
            <p:spPr>
              <a:xfrm>
                <a:off x="7129719" y="1231132"/>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15" name="TextBox 24">
                <a:extLst>
                  <a:ext uri="{FF2B5EF4-FFF2-40B4-BE49-F238E27FC236}">
                    <a16:creationId xmlns:a16="http://schemas.microsoft.com/office/drawing/2014/main" id="{47115060-6B89-7BEA-1242-1957F7ADE1E6}"/>
                  </a:ext>
                </a:extLst>
              </p:cNvPr>
              <p:cNvSpPr txBox="1"/>
              <p:nvPr/>
            </p:nvSpPr>
            <p:spPr>
              <a:xfrm>
                <a:off x="7101605" y="1256388"/>
                <a:ext cx="384048" cy="254539"/>
              </a:xfrm>
              <a:prstGeom prst="rect">
                <a:avLst/>
              </a:prstGeom>
              <a:noFill/>
              <a:ln>
                <a:noFill/>
              </a:ln>
            </p:spPr>
            <p:txBody>
              <a:bodyPr wrap="square" lIns="0" tIns="0" rIns="0" bIns="0" rtlCol="0">
                <a:spAutoFit/>
              </a:bodyPr>
              <a:lstStyle/>
              <a:p>
                <a:pPr algn="ctr">
                  <a:lnSpc>
                    <a:spcPct val="111000"/>
                  </a:lnSpc>
                </a:pPr>
                <a:r>
                  <a:rPr lang="en-GB" sz="900" b="1" dirty="0">
                    <a:solidFill>
                      <a:srgbClr val="14143C"/>
                    </a:solidFill>
                  </a:rPr>
                  <a:t>YES</a:t>
                </a:r>
              </a:p>
            </p:txBody>
          </p:sp>
        </p:grpSp>
      </p:grpSp>
      <p:grpSp>
        <p:nvGrpSpPr>
          <p:cNvPr id="16" name="Gruppe 15">
            <a:extLst>
              <a:ext uri="{FF2B5EF4-FFF2-40B4-BE49-F238E27FC236}">
                <a16:creationId xmlns:a16="http://schemas.microsoft.com/office/drawing/2014/main" id="{FA3C78D8-5940-C780-C9EF-93EBFBB249F8}"/>
              </a:ext>
            </a:extLst>
          </p:cNvPr>
          <p:cNvGrpSpPr/>
          <p:nvPr/>
        </p:nvGrpSpPr>
        <p:grpSpPr>
          <a:xfrm>
            <a:off x="10114022" y="1187164"/>
            <a:ext cx="360001" cy="412792"/>
            <a:chOff x="6495814" y="1280857"/>
            <a:chExt cx="360001" cy="412792"/>
          </a:xfrm>
        </p:grpSpPr>
        <p:cxnSp>
          <p:nvCxnSpPr>
            <p:cNvPr id="17" name="Lige forbindelse 16">
              <a:extLst>
                <a:ext uri="{FF2B5EF4-FFF2-40B4-BE49-F238E27FC236}">
                  <a16:creationId xmlns:a16="http://schemas.microsoft.com/office/drawing/2014/main" id="{C8F67934-FFE6-CB1C-256B-6AAF1EBD4CE7}"/>
                </a:ext>
              </a:extLst>
            </p:cNvPr>
            <p:cNvCxnSpPr>
              <a:cxnSpLocks/>
            </p:cNvCxnSpPr>
            <p:nvPr/>
          </p:nvCxnSpPr>
          <p:spPr>
            <a:xfrm>
              <a:off x="6689728" y="1280857"/>
              <a:ext cx="0" cy="412792"/>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18" name="Gruppe 17">
              <a:extLst>
                <a:ext uri="{FF2B5EF4-FFF2-40B4-BE49-F238E27FC236}">
                  <a16:creationId xmlns:a16="http://schemas.microsoft.com/office/drawing/2014/main" id="{C878352F-B72C-8574-7657-6D71004AFD1D}"/>
                </a:ext>
              </a:extLst>
            </p:cNvPr>
            <p:cNvGrpSpPr/>
            <p:nvPr/>
          </p:nvGrpSpPr>
          <p:grpSpPr>
            <a:xfrm>
              <a:off x="6495814" y="1380027"/>
              <a:ext cx="360001" cy="180000"/>
              <a:chOff x="7768069" y="1535457"/>
              <a:chExt cx="384048" cy="328527"/>
            </a:xfrm>
          </p:grpSpPr>
          <p:sp>
            <p:nvSpPr>
              <p:cNvPr id="19" name="Ellipse 18">
                <a:extLst>
                  <a:ext uri="{FF2B5EF4-FFF2-40B4-BE49-F238E27FC236}">
                    <a16:creationId xmlns:a16="http://schemas.microsoft.com/office/drawing/2014/main" id="{2D707B5A-7752-9A98-7CBE-CC96956623E2}"/>
                  </a:ext>
                </a:extLst>
              </p:cNvPr>
              <p:cNvSpPr/>
              <p:nvPr/>
            </p:nvSpPr>
            <p:spPr>
              <a:xfrm>
                <a:off x="7792162" y="1535457"/>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20" name="TextBox 25">
                <a:extLst>
                  <a:ext uri="{FF2B5EF4-FFF2-40B4-BE49-F238E27FC236}">
                    <a16:creationId xmlns:a16="http://schemas.microsoft.com/office/drawing/2014/main" id="{2C45F74D-5183-587B-7401-700CA96E7B63}"/>
                  </a:ext>
                </a:extLst>
              </p:cNvPr>
              <p:cNvSpPr txBox="1"/>
              <p:nvPr/>
            </p:nvSpPr>
            <p:spPr>
              <a:xfrm>
                <a:off x="7768069" y="1558105"/>
                <a:ext cx="384048" cy="254539"/>
              </a:xfrm>
              <a:prstGeom prst="rect">
                <a:avLst/>
              </a:prstGeom>
              <a:noFill/>
              <a:ln>
                <a:noFill/>
              </a:ln>
            </p:spPr>
            <p:txBody>
              <a:bodyPr wrap="square" lIns="0" tIns="0" rIns="0" bIns="0" rtlCol="0">
                <a:spAutoFit/>
              </a:bodyPr>
              <a:lstStyle/>
              <a:p>
                <a:pPr algn="ctr">
                  <a:lnSpc>
                    <a:spcPct val="111000"/>
                  </a:lnSpc>
                </a:pPr>
                <a:r>
                  <a:rPr lang="en-GB" sz="900" b="1" dirty="0"/>
                  <a:t>NO</a:t>
                </a:r>
              </a:p>
            </p:txBody>
          </p:sp>
        </p:grpSp>
      </p:grpSp>
      <p:sp>
        <p:nvSpPr>
          <p:cNvPr id="50" name="Rectangle 11">
            <a:extLst>
              <a:ext uri="{FF2B5EF4-FFF2-40B4-BE49-F238E27FC236}">
                <a16:creationId xmlns:a16="http://schemas.microsoft.com/office/drawing/2014/main" id="{E398D6E8-CECF-C163-762F-837C520271A3}"/>
              </a:ext>
            </a:extLst>
          </p:cNvPr>
          <p:cNvSpPr/>
          <p:nvPr/>
        </p:nvSpPr>
        <p:spPr>
          <a:xfrm>
            <a:off x="7891352" y="1573019"/>
            <a:ext cx="972000" cy="36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dirty="0">
                <a:solidFill>
                  <a:schemeClr val="bg1"/>
                </a:solidFill>
              </a:rPr>
              <a:t>F51</a:t>
            </a:r>
          </a:p>
        </p:txBody>
      </p:sp>
      <p:sp>
        <p:nvSpPr>
          <p:cNvPr id="51" name="Rectangle 11">
            <a:extLst>
              <a:ext uri="{FF2B5EF4-FFF2-40B4-BE49-F238E27FC236}">
                <a16:creationId xmlns:a16="http://schemas.microsoft.com/office/drawing/2014/main" id="{A522B80D-BCC6-AC39-6D7D-A0E42BF28C3B}"/>
              </a:ext>
            </a:extLst>
          </p:cNvPr>
          <p:cNvSpPr/>
          <p:nvPr/>
        </p:nvSpPr>
        <p:spPr>
          <a:xfrm>
            <a:off x="9813228" y="1565504"/>
            <a:ext cx="972000" cy="36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b="1" noProof="0" dirty="0">
                <a:solidFill>
                  <a:schemeClr val="bg1"/>
                </a:solidFill>
              </a:rPr>
              <a:t>F52</a:t>
            </a:r>
          </a:p>
        </p:txBody>
      </p:sp>
      <p:sp>
        <p:nvSpPr>
          <p:cNvPr id="11" name="Rectangle 10">
            <a:extLst>
              <a:ext uri="{FF2B5EF4-FFF2-40B4-BE49-F238E27FC236}">
                <a16:creationId xmlns:a16="http://schemas.microsoft.com/office/drawing/2014/main" id="{075280E3-7250-ACCE-7207-531C11E59158}"/>
              </a:ext>
            </a:extLst>
          </p:cNvPr>
          <p:cNvSpPr/>
          <p:nvPr/>
        </p:nvSpPr>
        <p:spPr>
          <a:xfrm>
            <a:off x="7651517" y="873258"/>
            <a:ext cx="3375201" cy="3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noProof="0" dirty="0">
                <a:solidFill>
                  <a:srgbClr val="14143C"/>
                </a:solidFill>
              </a:rPr>
              <a:t>Does the carrier have all </a:t>
            </a:r>
            <a:r>
              <a:rPr lang="en-GB" sz="900" dirty="0">
                <a:solidFill>
                  <a:srgbClr val="14143C"/>
                </a:solidFill>
              </a:rPr>
              <a:t>information required?</a:t>
            </a:r>
            <a:endParaRPr lang="en-GB" sz="900" noProof="0" dirty="0">
              <a:solidFill>
                <a:srgbClr val="14143C"/>
              </a:solidFill>
            </a:endParaRPr>
          </a:p>
        </p:txBody>
      </p:sp>
      <p:grpSp>
        <p:nvGrpSpPr>
          <p:cNvPr id="23" name="Gruppe 22">
            <a:extLst>
              <a:ext uri="{FF2B5EF4-FFF2-40B4-BE49-F238E27FC236}">
                <a16:creationId xmlns:a16="http://schemas.microsoft.com/office/drawing/2014/main" id="{0FD4CCAF-F308-BE56-5443-43D9E637E4B1}"/>
              </a:ext>
            </a:extLst>
          </p:cNvPr>
          <p:cNvGrpSpPr/>
          <p:nvPr/>
        </p:nvGrpSpPr>
        <p:grpSpPr>
          <a:xfrm>
            <a:off x="9465024" y="2800285"/>
            <a:ext cx="360001" cy="454070"/>
            <a:chOff x="5355103" y="1269743"/>
            <a:chExt cx="360001" cy="454070"/>
          </a:xfrm>
        </p:grpSpPr>
        <p:cxnSp>
          <p:nvCxnSpPr>
            <p:cNvPr id="24" name="Lige forbindelse 23">
              <a:extLst>
                <a:ext uri="{FF2B5EF4-FFF2-40B4-BE49-F238E27FC236}">
                  <a16:creationId xmlns:a16="http://schemas.microsoft.com/office/drawing/2014/main" id="{03D15A05-CDDC-C7EE-291F-5F2FD41AF7EE}"/>
                </a:ext>
              </a:extLst>
            </p:cNvPr>
            <p:cNvCxnSpPr>
              <a:cxnSpLocks/>
            </p:cNvCxnSpPr>
            <p:nvPr/>
          </p:nvCxnSpPr>
          <p:spPr>
            <a:xfrm>
              <a:off x="5541300" y="1269743"/>
              <a:ext cx="0" cy="454070"/>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25" name="Gruppe 24">
              <a:extLst>
                <a:ext uri="{FF2B5EF4-FFF2-40B4-BE49-F238E27FC236}">
                  <a16:creationId xmlns:a16="http://schemas.microsoft.com/office/drawing/2014/main" id="{A1E7373F-4693-C38D-10CC-2B1376243366}"/>
                </a:ext>
              </a:extLst>
            </p:cNvPr>
            <p:cNvGrpSpPr/>
            <p:nvPr/>
          </p:nvGrpSpPr>
          <p:grpSpPr>
            <a:xfrm>
              <a:off x="5355103" y="1380027"/>
              <a:ext cx="360001" cy="180000"/>
              <a:chOff x="7101605" y="1231132"/>
              <a:chExt cx="384048" cy="328527"/>
            </a:xfrm>
          </p:grpSpPr>
          <p:sp>
            <p:nvSpPr>
              <p:cNvPr id="26" name="Ellipse 25">
                <a:extLst>
                  <a:ext uri="{FF2B5EF4-FFF2-40B4-BE49-F238E27FC236}">
                    <a16:creationId xmlns:a16="http://schemas.microsoft.com/office/drawing/2014/main" id="{4125D2E8-F434-2115-DE3E-46938C85B7EF}"/>
                  </a:ext>
                </a:extLst>
              </p:cNvPr>
              <p:cNvSpPr/>
              <p:nvPr/>
            </p:nvSpPr>
            <p:spPr>
              <a:xfrm>
                <a:off x="7129719" y="1231132"/>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32" name="TextBox 24">
                <a:extLst>
                  <a:ext uri="{FF2B5EF4-FFF2-40B4-BE49-F238E27FC236}">
                    <a16:creationId xmlns:a16="http://schemas.microsoft.com/office/drawing/2014/main" id="{C25F2632-D842-92BB-2736-82873F144B0C}"/>
                  </a:ext>
                </a:extLst>
              </p:cNvPr>
              <p:cNvSpPr txBox="1"/>
              <p:nvPr/>
            </p:nvSpPr>
            <p:spPr>
              <a:xfrm>
                <a:off x="7101605" y="1256388"/>
                <a:ext cx="384048" cy="254539"/>
              </a:xfrm>
              <a:prstGeom prst="rect">
                <a:avLst/>
              </a:prstGeom>
              <a:noFill/>
              <a:ln>
                <a:noFill/>
              </a:ln>
            </p:spPr>
            <p:txBody>
              <a:bodyPr wrap="square" lIns="0" tIns="0" rIns="0" bIns="0" rtlCol="0">
                <a:spAutoFit/>
              </a:bodyPr>
              <a:lstStyle/>
              <a:p>
                <a:pPr algn="ctr">
                  <a:lnSpc>
                    <a:spcPct val="111000"/>
                  </a:lnSpc>
                </a:pPr>
                <a:r>
                  <a:rPr lang="en-GB" sz="900" b="1" dirty="0">
                    <a:solidFill>
                      <a:srgbClr val="14143C"/>
                    </a:solidFill>
                  </a:rPr>
                  <a:t>YES</a:t>
                </a:r>
              </a:p>
            </p:txBody>
          </p:sp>
        </p:grpSp>
      </p:grpSp>
      <p:grpSp>
        <p:nvGrpSpPr>
          <p:cNvPr id="35" name="Gruppe 34">
            <a:extLst>
              <a:ext uri="{FF2B5EF4-FFF2-40B4-BE49-F238E27FC236}">
                <a16:creationId xmlns:a16="http://schemas.microsoft.com/office/drawing/2014/main" id="{73191935-2B1D-D0FB-E731-A3B70B26C38C}"/>
              </a:ext>
            </a:extLst>
          </p:cNvPr>
          <p:cNvGrpSpPr/>
          <p:nvPr/>
        </p:nvGrpSpPr>
        <p:grpSpPr>
          <a:xfrm>
            <a:off x="10769675" y="2819771"/>
            <a:ext cx="360001" cy="412792"/>
            <a:chOff x="6495814" y="1280857"/>
            <a:chExt cx="360001" cy="412792"/>
          </a:xfrm>
        </p:grpSpPr>
        <p:cxnSp>
          <p:nvCxnSpPr>
            <p:cNvPr id="36" name="Lige forbindelse 35">
              <a:extLst>
                <a:ext uri="{FF2B5EF4-FFF2-40B4-BE49-F238E27FC236}">
                  <a16:creationId xmlns:a16="http://schemas.microsoft.com/office/drawing/2014/main" id="{CBEDBB2D-D1C0-48BA-7EA1-9EFE2F9181D1}"/>
                </a:ext>
              </a:extLst>
            </p:cNvPr>
            <p:cNvCxnSpPr>
              <a:cxnSpLocks/>
            </p:cNvCxnSpPr>
            <p:nvPr/>
          </p:nvCxnSpPr>
          <p:spPr>
            <a:xfrm>
              <a:off x="6689728" y="1280857"/>
              <a:ext cx="0" cy="412792"/>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37" name="Gruppe 36">
              <a:extLst>
                <a:ext uri="{FF2B5EF4-FFF2-40B4-BE49-F238E27FC236}">
                  <a16:creationId xmlns:a16="http://schemas.microsoft.com/office/drawing/2014/main" id="{4AE2F322-68C6-C4D8-9A24-88F82B9BD1CC}"/>
                </a:ext>
              </a:extLst>
            </p:cNvPr>
            <p:cNvGrpSpPr/>
            <p:nvPr/>
          </p:nvGrpSpPr>
          <p:grpSpPr>
            <a:xfrm>
              <a:off x="6495814" y="1380027"/>
              <a:ext cx="360001" cy="180000"/>
              <a:chOff x="7768069" y="1535457"/>
              <a:chExt cx="384048" cy="328527"/>
            </a:xfrm>
          </p:grpSpPr>
          <p:sp>
            <p:nvSpPr>
              <p:cNvPr id="38" name="Ellipse 37">
                <a:extLst>
                  <a:ext uri="{FF2B5EF4-FFF2-40B4-BE49-F238E27FC236}">
                    <a16:creationId xmlns:a16="http://schemas.microsoft.com/office/drawing/2014/main" id="{BE15FA81-88B5-6CCF-4B9C-68695273BD39}"/>
                  </a:ext>
                </a:extLst>
              </p:cNvPr>
              <p:cNvSpPr/>
              <p:nvPr/>
            </p:nvSpPr>
            <p:spPr>
              <a:xfrm>
                <a:off x="7792162" y="1535457"/>
                <a:ext cx="328527" cy="328527"/>
              </a:xfrm>
              <a:prstGeom prst="ellipse">
                <a:avLst/>
              </a:prstGeom>
              <a:solidFill>
                <a:srgbClr val="D0D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900" noProof="0"/>
              </a:p>
            </p:txBody>
          </p:sp>
          <p:sp>
            <p:nvSpPr>
              <p:cNvPr id="39" name="TextBox 25">
                <a:extLst>
                  <a:ext uri="{FF2B5EF4-FFF2-40B4-BE49-F238E27FC236}">
                    <a16:creationId xmlns:a16="http://schemas.microsoft.com/office/drawing/2014/main" id="{7CCD9E67-9425-07CF-5070-FE87E4A2CD52}"/>
                  </a:ext>
                </a:extLst>
              </p:cNvPr>
              <p:cNvSpPr txBox="1"/>
              <p:nvPr/>
            </p:nvSpPr>
            <p:spPr>
              <a:xfrm>
                <a:off x="7768069" y="1558105"/>
                <a:ext cx="384048" cy="254539"/>
              </a:xfrm>
              <a:prstGeom prst="rect">
                <a:avLst/>
              </a:prstGeom>
              <a:noFill/>
              <a:ln>
                <a:noFill/>
              </a:ln>
            </p:spPr>
            <p:txBody>
              <a:bodyPr wrap="square" lIns="0" tIns="0" rIns="0" bIns="0" rtlCol="0">
                <a:spAutoFit/>
              </a:bodyPr>
              <a:lstStyle/>
              <a:p>
                <a:pPr algn="ctr">
                  <a:lnSpc>
                    <a:spcPct val="111000"/>
                  </a:lnSpc>
                </a:pPr>
                <a:r>
                  <a:rPr lang="en-GB" sz="900" b="1" dirty="0"/>
                  <a:t>NO</a:t>
                </a:r>
              </a:p>
            </p:txBody>
          </p:sp>
        </p:grpSp>
      </p:grpSp>
      <p:sp>
        <p:nvSpPr>
          <p:cNvPr id="103" name="Rectangle 10">
            <a:extLst>
              <a:ext uri="{FF2B5EF4-FFF2-40B4-BE49-F238E27FC236}">
                <a16:creationId xmlns:a16="http://schemas.microsoft.com/office/drawing/2014/main" id="{CD6F7E98-3648-6287-A788-6FF8006D1E8B}"/>
              </a:ext>
            </a:extLst>
          </p:cNvPr>
          <p:cNvSpPr/>
          <p:nvPr/>
        </p:nvSpPr>
        <p:spPr>
          <a:xfrm>
            <a:off x="9101328" y="2312856"/>
            <a:ext cx="2395800" cy="540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900" dirty="0">
                <a:solidFill>
                  <a:srgbClr val="14143C"/>
                </a:solidFill>
              </a:rPr>
              <a:t>Does the freight forwarder have all goods shipment information  required ?</a:t>
            </a:r>
            <a:endParaRPr lang="en-GB" sz="900" noProof="0" dirty="0">
              <a:solidFill>
                <a:srgbClr val="14143C"/>
              </a:solidFill>
            </a:endParaRPr>
          </a:p>
        </p:txBody>
      </p:sp>
      <p:sp>
        <p:nvSpPr>
          <p:cNvPr id="52" name="Rectangle 11">
            <a:extLst>
              <a:ext uri="{FF2B5EF4-FFF2-40B4-BE49-F238E27FC236}">
                <a16:creationId xmlns:a16="http://schemas.microsoft.com/office/drawing/2014/main" id="{5452C77E-DFF7-202E-DFD6-FFC7501AEE0C}"/>
              </a:ext>
            </a:extLst>
          </p:cNvPr>
          <p:cNvSpPr/>
          <p:nvPr/>
        </p:nvSpPr>
        <p:spPr>
          <a:xfrm>
            <a:off x="9101328" y="3188114"/>
            <a:ext cx="972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1100" b="1" noProof="0">
                <a:solidFill>
                  <a:schemeClr val="bg1"/>
                </a:solidFill>
              </a:rPr>
              <a:t>F53</a:t>
            </a:r>
          </a:p>
        </p:txBody>
      </p:sp>
      <p:sp>
        <p:nvSpPr>
          <p:cNvPr id="53" name="Rectangle 11">
            <a:extLst>
              <a:ext uri="{FF2B5EF4-FFF2-40B4-BE49-F238E27FC236}">
                <a16:creationId xmlns:a16="http://schemas.microsoft.com/office/drawing/2014/main" id="{EBB26E3B-E5E5-6979-2C6C-225481A60E91}"/>
              </a:ext>
            </a:extLst>
          </p:cNvPr>
          <p:cNvSpPr/>
          <p:nvPr/>
        </p:nvSpPr>
        <p:spPr>
          <a:xfrm>
            <a:off x="10525128" y="3168916"/>
            <a:ext cx="972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1100" b="1" noProof="0">
                <a:solidFill>
                  <a:schemeClr val="bg1"/>
                </a:solidFill>
              </a:rPr>
              <a:t>F54</a:t>
            </a:r>
          </a:p>
        </p:txBody>
      </p:sp>
      <p:sp>
        <p:nvSpPr>
          <p:cNvPr id="40" name="Rektangel 39">
            <a:extLst>
              <a:ext uri="{FF2B5EF4-FFF2-40B4-BE49-F238E27FC236}">
                <a16:creationId xmlns:a16="http://schemas.microsoft.com/office/drawing/2014/main" id="{BCD136F3-EF10-BC8B-1787-4C514B611E05}"/>
              </a:ext>
            </a:extLst>
          </p:cNvPr>
          <p:cNvSpPr/>
          <p:nvPr/>
        </p:nvSpPr>
        <p:spPr>
          <a:xfrm>
            <a:off x="6869652" y="2438381"/>
            <a:ext cx="1499076" cy="23748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dirty="0" err="1"/>
          </a:p>
        </p:txBody>
      </p:sp>
      <p:grpSp>
        <p:nvGrpSpPr>
          <p:cNvPr id="6" name="Gruppe 5">
            <a:extLst>
              <a:ext uri="{FF2B5EF4-FFF2-40B4-BE49-F238E27FC236}">
                <a16:creationId xmlns:a16="http://schemas.microsoft.com/office/drawing/2014/main" id="{105BF162-744A-981B-9114-D67F87E28CE1}"/>
              </a:ext>
            </a:extLst>
          </p:cNvPr>
          <p:cNvGrpSpPr/>
          <p:nvPr/>
        </p:nvGrpSpPr>
        <p:grpSpPr>
          <a:xfrm>
            <a:off x="6727310" y="2528154"/>
            <a:ext cx="1783578" cy="2130803"/>
            <a:chOff x="575527" y="4690992"/>
            <a:chExt cx="1783578" cy="2130803"/>
          </a:xfrm>
        </p:grpSpPr>
        <p:sp>
          <p:nvSpPr>
            <p:cNvPr id="27" name="Rectangle 45">
              <a:extLst>
                <a:ext uri="{FF2B5EF4-FFF2-40B4-BE49-F238E27FC236}">
                  <a16:creationId xmlns:a16="http://schemas.microsoft.com/office/drawing/2014/main" id="{EC2B930F-30DF-DC98-798E-D29F96C4D8B1}"/>
                </a:ext>
              </a:extLst>
            </p:cNvPr>
            <p:cNvSpPr/>
            <p:nvPr/>
          </p:nvSpPr>
          <p:spPr>
            <a:xfrm>
              <a:off x="987653" y="6370595"/>
              <a:ext cx="975360" cy="360000"/>
            </a:xfrm>
            <a:prstGeom prst="rect">
              <a:avLst/>
            </a:prstGeom>
            <a:solidFill>
              <a:srgbClr val="727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1100" b="1" noProof="0">
                  <a:solidFill>
                    <a:schemeClr val="bg1"/>
                  </a:solidFill>
                </a:rPr>
                <a:t>F41</a:t>
              </a:r>
            </a:p>
          </p:txBody>
        </p:sp>
        <p:sp>
          <p:nvSpPr>
            <p:cNvPr id="28" name="Tekstfelt 27">
              <a:extLst>
                <a:ext uri="{FF2B5EF4-FFF2-40B4-BE49-F238E27FC236}">
                  <a16:creationId xmlns:a16="http://schemas.microsoft.com/office/drawing/2014/main" id="{189148B3-F191-E9FC-ACE8-651AB544C53D}"/>
                </a:ext>
              </a:extLst>
            </p:cNvPr>
            <p:cNvSpPr txBox="1"/>
            <p:nvPr/>
          </p:nvSpPr>
          <p:spPr>
            <a:xfrm>
              <a:off x="1245362" y="6084988"/>
              <a:ext cx="459938" cy="232308"/>
            </a:xfrm>
            <a:prstGeom prst="rect">
              <a:avLst/>
            </a:prstGeom>
            <a:noFill/>
            <a:ln>
              <a:noFill/>
            </a:ln>
          </p:spPr>
          <p:txBody>
            <a:bodyPr wrap="square" lIns="0" tIns="0" rIns="0" bIns="0" rtlCol="0">
              <a:spAutoFit/>
            </a:bodyPr>
            <a:lstStyle/>
            <a:p>
              <a:pPr algn="ctr">
                <a:lnSpc>
                  <a:spcPct val="111000"/>
                </a:lnSpc>
              </a:pPr>
              <a:r>
                <a:rPr lang="en-GB" sz="1500" b="1" dirty="0">
                  <a:solidFill>
                    <a:srgbClr val="14143C"/>
                  </a:solidFill>
                </a:rPr>
                <a:t>+</a:t>
              </a:r>
            </a:p>
          </p:txBody>
        </p:sp>
        <p:sp>
          <p:nvSpPr>
            <p:cNvPr id="29" name="Rectangle 45">
              <a:extLst>
                <a:ext uri="{FF2B5EF4-FFF2-40B4-BE49-F238E27FC236}">
                  <a16:creationId xmlns:a16="http://schemas.microsoft.com/office/drawing/2014/main" id="{3ED07666-8A9F-C0A0-C30D-F6DFEF83D016}"/>
                </a:ext>
              </a:extLst>
            </p:cNvPr>
            <p:cNvSpPr/>
            <p:nvPr/>
          </p:nvSpPr>
          <p:spPr>
            <a:xfrm>
              <a:off x="970214" y="5090965"/>
              <a:ext cx="975360" cy="360000"/>
            </a:xfrm>
            <a:prstGeom prst="rect">
              <a:avLst/>
            </a:prstGeom>
            <a:solidFill>
              <a:srgbClr val="2E9CD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1100" b="1" noProof="0">
                  <a:solidFill>
                    <a:schemeClr val="bg1"/>
                  </a:solidFill>
                </a:rPr>
                <a:t>F43</a:t>
              </a:r>
            </a:p>
          </p:txBody>
        </p:sp>
        <p:sp>
          <p:nvSpPr>
            <p:cNvPr id="30" name="Rectangle 45">
              <a:extLst>
                <a:ext uri="{FF2B5EF4-FFF2-40B4-BE49-F238E27FC236}">
                  <a16:creationId xmlns:a16="http://schemas.microsoft.com/office/drawing/2014/main" id="{661A6F5A-42DD-E3BF-535B-2287EABCC95B}"/>
                </a:ext>
              </a:extLst>
            </p:cNvPr>
            <p:cNvSpPr/>
            <p:nvPr/>
          </p:nvSpPr>
          <p:spPr>
            <a:xfrm>
              <a:off x="970214" y="5728510"/>
              <a:ext cx="975360" cy="360000"/>
            </a:xfrm>
            <a:prstGeom prst="rect">
              <a:avLst/>
            </a:prstGeom>
            <a:solidFill>
              <a:srgbClr val="2E9CD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1100" b="1" noProof="0">
                  <a:solidFill>
                    <a:schemeClr val="bg1"/>
                  </a:solidFill>
                </a:rPr>
                <a:t>F44</a:t>
              </a:r>
            </a:p>
          </p:txBody>
        </p:sp>
        <p:sp>
          <p:nvSpPr>
            <p:cNvPr id="31" name="Tekstfelt 30">
              <a:extLst>
                <a:ext uri="{FF2B5EF4-FFF2-40B4-BE49-F238E27FC236}">
                  <a16:creationId xmlns:a16="http://schemas.microsoft.com/office/drawing/2014/main" id="{2E625B17-3772-FA3D-3FCF-43BE36391290}"/>
                </a:ext>
              </a:extLst>
            </p:cNvPr>
            <p:cNvSpPr txBox="1"/>
            <p:nvPr/>
          </p:nvSpPr>
          <p:spPr>
            <a:xfrm>
              <a:off x="1227925" y="5434468"/>
              <a:ext cx="459938" cy="232308"/>
            </a:xfrm>
            <a:prstGeom prst="rect">
              <a:avLst/>
            </a:prstGeom>
            <a:noFill/>
            <a:ln>
              <a:noFill/>
            </a:ln>
          </p:spPr>
          <p:txBody>
            <a:bodyPr wrap="square" lIns="0" tIns="0" rIns="0" bIns="0" rtlCol="0">
              <a:spAutoFit/>
            </a:bodyPr>
            <a:lstStyle/>
            <a:p>
              <a:pPr algn="ctr">
                <a:lnSpc>
                  <a:spcPct val="111000"/>
                </a:lnSpc>
              </a:pPr>
              <a:r>
                <a:rPr lang="en-GB" sz="1500" b="1" dirty="0">
                  <a:solidFill>
                    <a:srgbClr val="14143C"/>
                  </a:solidFill>
                </a:rPr>
                <a:t>+</a:t>
              </a:r>
            </a:p>
          </p:txBody>
        </p:sp>
        <p:sp>
          <p:nvSpPr>
            <p:cNvPr id="33" name="Tekstfelt 32">
              <a:extLst>
                <a:ext uri="{FF2B5EF4-FFF2-40B4-BE49-F238E27FC236}">
                  <a16:creationId xmlns:a16="http://schemas.microsoft.com/office/drawing/2014/main" id="{739FCD96-DF93-EC13-28AA-B85BFD543863}"/>
                </a:ext>
              </a:extLst>
            </p:cNvPr>
            <p:cNvSpPr txBox="1"/>
            <p:nvPr/>
          </p:nvSpPr>
          <p:spPr>
            <a:xfrm>
              <a:off x="958734" y="4780451"/>
              <a:ext cx="1059584" cy="154851"/>
            </a:xfrm>
            <a:prstGeom prst="rect">
              <a:avLst/>
            </a:prstGeom>
            <a:noFill/>
            <a:ln>
              <a:noFill/>
            </a:ln>
          </p:spPr>
          <p:txBody>
            <a:bodyPr wrap="none" lIns="0" tIns="0" rIns="0" bIns="0" rtlCol="0">
              <a:spAutoFit/>
            </a:bodyPr>
            <a:lstStyle/>
            <a:p>
              <a:pPr algn="ctr">
                <a:lnSpc>
                  <a:spcPct val="111000"/>
                </a:lnSpc>
              </a:pPr>
              <a:r>
                <a:rPr lang="en-GB" sz="1000" b="1" noProof="0" dirty="0"/>
                <a:t>Postal shipments</a:t>
              </a:r>
            </a:p>
          </p:txBody>
        </p:sp>
        <p:sp>
          <p:nvSpPr>
            <p:cNvPr id="34" name="Rektangel 33">
              <a:extLst>
                <a:ext uri="{FF2B5EF4-FFF2-40B4-BE49-F238E27FC236}">
                  <a16:creationId xmlns:a16="http://schemas.microsoft.com/office/drawing/2014/main" id="{E7CB95A3-182C-29FC-A10F-A501810A2259}"/>
                </a:ext>
              </a:extLst>
            </p:cNvPr>
            <p:cNvSpPr/>
            <p:nvPr/>
          </p:nvSpPr>
          <p:spPr>
            <a:xfrm>
              <a:off x="575527" y="4690992"/>
              <a:ext cx="1783578" cy="213080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1500" noProof="0"/>
            </a:p>
          </p:txBody>
        </p:sp>
      </p:grpSp>
    </p:spTree>
    <p:extLst>
      <p:ext uri="{BB962C8B-B14F-4D97-AF65-F5344CB8AC3E}">
        <p14:creationId xmlns:p14="http://schemas.microsoft.com/office/powerpoint/2010/main" val="177925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626E-D4C5-A3CC-F8DA-059B0B971456}"/>
              </a:ext>
            </a:extLst>
          </p:cNvPr>
          <p:cNvSpPr>
            <a:spLocks noGrp="1"/>
          </p:cNvSpPr>
          <p:nvPr>
            <p:ph type="title"/>
          </p:nvPr>
        </p:nvSpPr>
        <p:spPr>
          <a:xfrm>
            <a:off x="518401" y="591137"/>
            <a:ext cx="5400000" cy="522000"/>
          </a:xfrm>
        </p:spPr>
        <p:txBody>
          <a:bodyPr>
            <a:normAutofit/>
          </a:bodyPr>
          <a:lstStyle/>
          <a:p>
            <a:r>
              <a:rPr lang="en-GB"/>
              <a:t>Linking information</a:t>
            </a:r>
          </a:p>
        </p:txBody>
      </p:sp>
      <p:sp>
        <p:nvSpPr>
          <p:cNvPr id="4" name="Content Placeholder 3">
            <a:extLst>
              <a:ext uri="{FF2B5EF4-FFF2-40B4-BE49-F238E27FC236}">
                <a16:creationId xmlns:a16="http://schemas.microsoft.com/office/drawing/2014/main" id="{C907ECE1-B187-69FE-4FF3-BD3A6C624A30}"/>
              </a:ext>
            </a:extLst>
          </p:cNvPr>
          <p:cNvSpPr>
            <a:spLocks noGrp="1"/>
          </p:cNvSpPr>
          <p:nvPr>
            <p:ph idx="1"/>
          </p:nvPr>
        </p:nvSpPr>
        <p:spPr>
          <a:xfrm>
            <a:off x="518400" y="1871663"/>
            <a:ext cx="5396625" cy="4230337"/>
          </a:xfrm>
        </p:spPr>
        <p:txBody>
          <a:bodyPr/>
          <a:lstStyle/>
          <a:p>
            <a:r>
              <a:rPr lang="en-GB" dirty="0"/>
              <a:t>Linking of ENS filings is handled by the European system Common Repository. The process is regulated by different timer rules.</a:t>
            </a:r>
          </a:p>
          <a:p>
            <a:endParaRPr lang="en-GB" dirty="0"/>
          </a:p>
          <a:p>
            <a:r>
              <a:rPr lang="en-GB" dirty="0"/>
              <a:t>It is expected that the master declaration will generally be submitted after the house. Therefore, it is not possible for the house declaration to reference the MRN number of the master.</a:t>
            </a:r>
          </a:p>
          <a:p>
            <a:endParaRPr lang="en-GB" dirty="0"/>
          </a:p>
          <a:p>
            <a:r>
              <a:rPr lang="en-GB" dirty="0"/>
              <a:t>Instead, “functional references" are used. This means that the relationship between master and house is created from general information in the partial declarations.</a:t>
            </a:r>
          </a:p>
          <a:p>
            <a:endParaRPr lang="en-GB" dirty="0"/>
          </a:p>
          <a:p>
            <a:r>
              <a:rPr lang="en-GB" dirty="0"/>
              <a:t>In general, a combination of the carrier identification number (EORI) and master transport document reference number (MAWB, MBL) is used.</a:t>
            </a:r>
          </a:p>
          <a:p>
            <a:endParaRPr lang="en-GB" dirty="0"/>
          </a:p>
          <a:p>
            <a:endParaRPr lang="en-GB" dirty="0"/>
          </a:p>
          <a:p>
            <a:pPr lvl="1"/>
            <a:endParaRPr lang="en-GB" dirty="0"/>
          </a:p>
        </p:txBody>
      </p:sp>
      <p:sp>
        <p:nvSpPr>
          <p:cNvPr id="5" name="Slide Number Placeholder 4">
            <a:extLst>
              <a:ext uri="{FF2B5EF4-FFF2-40B4-BE49-F238E27FC236}">
                <a16:creationId xmlns:a16="http://schemas.microsoft.com/office/drawing/2014/main" id="{E4322D6F-D0E1-6F4C-A289-E427B93269C1}"/>
              </a:ext>
            </a:extLst>
          </p:cNvPr>
          <p:cNvSpPr>
            <a:spLocks noGrp="1"/>
          </p:cNvSpPr>
          <p:nvPr>
            <p:ph type="sldNum" sz="quarter" idx="13"/>
          </p:nvPr>
        </p:nvSpPr>
        <p:spPr>
          <a:xfrm>
            <a:off x="10091738" y="6429295"/>
            <a:ext cx="1584325" cy="139462"/>
          </a:xfrm>
        </p:spPr>
        <p:txBody>
          <a:bodyPr/>
          <a:lstStyle/>
          <a:p>
            <a:fld id="{24C8C45C-947F-4981-8B3F-4F32E973C901}" type="slidenum">
              <a:rPr lang="en-GB" smtClean="0"/>
              <a:pPr/>
              <a:t>19</a:t>
            </a:fld>
            <a:endParaRPr lang="en-GB"/>
          </a:p>
        </p:txBody>
      </p:sp>
      <p:pic>
        <p:nvPicPr>
          <p:cNvPr id="6" name="Picture 10" descr="Et billede, der indeholder pil&#10;&#10;Automatisk genereret beskrivelse">
            <a:extLst>
              <a:ext uri="{FF2B5EF4-FFF2-40B4-BE49-F238E27FC236}">
                <a16:creationId xmlns:a16="http://schemas.microsoft.com/office/drawing/2014/main" id="{EFDE660C-39BB-B2C7-18BF-8C31184EC8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077" b="28812"/>
          <a:stretch/>
        </p:blipFill>
        <p:spPr bwMode="auto">
          <a:xfrm>
            <a:off x="6659727" y="1731377"/>
            <a:ext cx="2158130" cy="7793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t billede, der indeholder pil&#10;&#10;Automatisk genereret beskrivelse">
            <a:extLst>
              <a:ext uri="{FF2B5EF4-FFF2-40B4-BE49-F238E27FC236}">
                <a16:creationId xmlns:a16="http://schemas.microsoft.com/office/drawing/2014/main" id="{F1E32723-0ACB-DF04-DBB2-03C1B4D9EC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077" b="28812"/>
          <a:stretch/>
        </p:blipFill>
        <p:spPr bwMode="auto">
          <a:xfrm>
            <a:off x="6659727" y="4279354"/>
            <a:ext cx="2158130" cy="77933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15C18DFB-CB38-9B75-C712-9417D6FB9AEB}"/>
              </a:ext>
            </a:extLst>
          </p:cNvPr>
          <p:cNvCxnSpPr>
            <a:cxnSpLocks/>
          </p:cNvCxnSpPr>
          <p:nvPr/>
        </p:nvCxnSpPr>
        <p:spPr>
          <a:xfrm>
            <a:off x="8714040" y="2337475"/>
            <a:ext cx="113762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Rectangle 13">
            <a:extLst>
              <a:ext uri="{FF2B5EF4-FFF2-40B4-BE49-F238E27FC236}">
                <a16:creationId xmlns:a16="http://schemas.microsoft.com/office/drawing/2014/main" id="{22FEF97F-0EF0-B8D1-EE9B-46CDEA286D8E}"/>
              </a:ext>
            </a:extLst>
          </p:cNvPr>
          <p:cNvSpPr/>
          <p:nvPr/>
        </p:nvSpPr>
        <p:spPr>
          <a:xfrm>
            <a:off x="8767657" y="2168259"/>
            <a:ext cx="1030385" cy="157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1400" dirty="0"/>
              <a:t>Short sea</a:t>
            </a:r>
          </a:p>
        </p:txBody>
      </p:sp>
      <p:cxnSp>
        <p:nvCxnSpPr>
          <p:cNvPr id="15" name="Straight Connector 14">
            <a:extLst>
              <a:ext uri="{FF2B5EF4-FFF2-40B4-BE49-F238E27FC236}">
                <a16:creationId xmlns:a16="http://schemas.microsoft.com/office/drawing/2014/main" id="{D6FC684D-0D2D-07F5-00E2-8956C9CF41E4}"/>
              </a:ext>
            </a:extLst>
          </p:cNvPr>
          <p:cNvCxnSpPr>
            <a:cxnSpLocks/>
          </p:cNvCxnSpPr>
          <p:nvPr/>
        </p:nvCxnSpPr>
        <p:spPr>
          <a:xfrm>
            <a:off x="8717459" y="4870896"/>
            <a:ext cx="113762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Rectangle 15">
            <a:extLst>
              <a:ext uri="{FF2B5EF4-FFF2-40B4-BE49-F238E27FC236}">
                <a16:creationId xmlns:a16="http://schemas.microsoft.com/office/drawing/2014/main" id="{EC3369E4-C052-9AFF-A665-DF967ECBE458}"/>
              </a:ext>
            </a:extLst>
          </p:cNvPr>
          <p:cNvSpPr/>
          <p:nvPr/>
        </p:nvSpPr>
        <p:spPr>
          <a:xfrm>
            <a:off x="8771076" y="4701680"/>
            <a:ext cx="1030385" cy="157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GB" sz="1400" dirty="0"/>
              <a:t>Deep sea</a:t>
            </a:r>
          </a:p>
        </p:txBody>
      </p:sp>
      <p:pic>
        <p:nvPicPr>
          <p:cNvPr id="17" name="Billede 3313" descr="Et billede, der indeholder stjerne&#10;&#10;Automatisk genereret beskrivelse">
            <a:extLst>
              <a:ext uri="{FF2B5EF4-FFF2-40B4-BE49-F238E27FC236}">
                <a16:creationId xmlns:a16="http://schemas.microsoft.com/office/drawing/2014/main" id="{D98994AD-32DF-0B14-E256-4924AB3A6624}"/>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l="17618" t="18858" r="17287" b="14392"/>
          <a:stretch/>
        </p:blipFill>
        <p:spPr>
          <a:xfrm>
            <a:off x="9851661" y="1613983"/>
            <a:ext cx="1235901" cy="1266125"/>
          </a:xfrm>
          <a:prstGeom prst="rect">
            <a:avLst/>
          </a:prstGeom>
        </p:spPr>
      </p:pic>
      <p:pic>
        <p:nvPicPr>
          <p:cNvPr id="18" name="Billede 3313" descr="Et billede, der indeholder stjerne&#10;&#10;Automatisk genereret beskrivelse">
            <a:extLst>
              <a:ext uri="{FF2B5EF4-FFF2-40B4-BE49-F238E27FC236}">
                <a16:creationId xmlns:a16="http://schemas.microsoft.com/office/drawing/2014/main" id="{88A5C3EA-B04D-7C64-67CE-38859319ED92}"/>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l="17618" t="18858" r="17287" b="14392"/>
          <a:stretch/>
        </p:blipFill>
        <p:spPr>
          <a:xfrm>
            <a:off x="9851661" y="4147404"/>
            <a:ext cx="1235901" cy="1266125"/>
          </a:xfrm>
          <a:prstGeom prst="rect">
            <a:avLst/>
          </a:prstGeom>
        </p:spPr>
      </p:pic>
      <p:sp>
        <p:nvSpPr>
          <p:cNvPr id="20" name="TextBox 19">
            <a:extLst>
              <a:ext uri="{FF2B5EF4-FFF2-40B4-BE49-F238E27FC236}">
                <a16:creationId xmlns:a16="http://schemas.microsoft.com/office/drawing/2014/main" id="{D4BFA156-A018-AE15-F5DD-63BF2BC3044E}"/>
              </a:ext>
            </a:extLst>
          </p:cNvPr>
          <p:cNvSpPr txBox="1"/>
          <p:nvPr/>
        </p:nvSpPr>
        <p:spPr>
          <a:xfrm>
            <a:off x="7191050" y="2207853"/>
            <a:ext cx="1085606" cy="154851"/>
          </a:xfrm>
          <a:prstGeom prst="rect">
            <a:avLst/>
          </a:prstGeom>
          <a:noFill/>
        </p:spPr>
        <p:txBody>
          <a:bodyPr wrap="square" lIns="0" tIns="0" rIns="0" bIns="0" rtlCol="0">
            <a:spAutoFit/>
          </a:bodyPr>
          <a:lstStyle/>
          <a:p>
            <a:pPr algn="l">
              <a:lnSpc>
                <a:spcPct val="111000"/>
              </a:lnSpc>
            </a:pPr>
            <a:r>
              <a:rPr lang="en-GB" sz="1000" dirty="0">
                <a:solidFill>
                  <a:schemeClr val="bg1"/>
                </a:solidFill>
                <a:latin typeface="Academy Sans Office Extrabold" panose="020B0903030000000000" pitchFamily="34" charset="0"/>
              </a:rPr>
              <a:t>F12 / F13</a:t>
            </a:r>
          </a:p>
        </p:txBody>
      </p:sp>
      <p:sp>
        <p:nvSpPr>
          <p:cNvPr id="21" name="TextBox 20">
            <a:extLst>
              <a:ext uri="{FF2B5EF4-FFF2-40B4-BE49-F238E27FC236}">
                <a16:creationId xmlns:a16="http://schemas.microsoft.com/office/drawing/2014/main" id="{C903AE0F-F021-8CAE-534C-D2DE8412822E}"/>
              </a:ext>
            </a:extLst>
          </p:cNvPr>
          <p:cNvSpPr txBox="1"/>
          <p:nvPr/>
        </p:nvSpPr>
        <p:spPr>
          <a:xfrm>
            <a:off x="7259502" y="4752915"/>
            <a:ext cx="1085606" cy="154851"/>
          </a:xfrm>
          <a:prstGeom prst="rect">
            <a:avLst/>
          </a:prstGeom>
          <a:noFill/>
        </p:spPr>
        <p:txBody>
          <a:bodyPr wrap="square" lIns="0" tIns="0" rIns="0" bIns="0" rtlCol="0">
            <a:spAutoFit/>
          </a:bodyPr>
          <a:lstStyle/>
          <a:p>
            <a:pPr algn="l">
              <a:lnSpc>
                <a:spcPct val="111000"/>
              </a:lnSpc>
            </a:pPr>
            <a:r>
              <a:rPr lang="en-GB" sz="1000" dirty="0">
                <a:solidFill>
                  <a:schemeClr val="bg1"/>
                </a:solidFill>
                <a:latin typeface="Academy Sans Office Extrabold" panose="020B0903030000000000" pitchFamily="34" charset="0"/>
              </a:rPr>
              <a:t>F12 / F13</a:t>
            </a:r>
          </a:p>
        </p:txBody>
      </p:sp>
      <p:sp>
        <p:nvSpPr>
          <p:cNvPr id="22" name="TextBox 21">
            <a:extLst>
              <a:ext uri="{FF2B5EF4-FFF2-40B4-BE49-F238E27FC236}">
                <a16:creationId xmlns:a16="http://schemas.microsoft.com/office/drawing/2014/main" id="{D6E60430-4828-3DA5-38DA-921578586178}"/>
              </a:ext>
            </a:extLst>
          </p:cNvPr>
          <p:cNvSpPr txBox="1"/>
          <p:nvPr/>
        </p:nvSpPr>
        <p:spPr>
          <a:xfrm>
            <a:off x="7191050" y="2856075"/>
            <a:ext cx="3786069" cy="188834"/>
          </a:xfrm>
          <a:prstGeom prst="rect">
            <a:avLst/>
          </a:prstGeom>
          <a:noFill/>
        </p:spPr>
        <p:txBody>
          <a:bodyPr wrap="square" lIns="0" tIns="0" rIns="0" bIns="0" rtlCol="0">
            <a:spAutoFit/>
          </a:bodyPr>
          <a:lstStyle/>
          <a:p>
            <a:pPr algn="l">
              <a:lnSpc>
                <a:spcPct val="111000"/>
              </a:lnSpc>
            </a:pPr>
            <a:r>
              <a:rPr lang="en-GB" sz="1200"/>
              <a:t>Linking expiration timer related to time of arrival</a:t>
            </a:r>
          </a:p>
        </p:txBody>
      </p:sp>
      <p:sp>
        <p:nvSpPr>
          <p:cNvPr id="23" name="TextBox 22">
            <a:extLst>
              <a:ext uri="{FF2B5EF4-FFF2-40B4-BE49-F238E27FC236}">
                <a16:creationId xmlns:a16="http://schemas.microsoft.com/office/drawing/2014/main" id="{EA97F6DE-0DC6-1D79-8DA3-392A1E54CD38}"/>
              </a:ext>
            </a:extLst>
          </p:cNvPr>
          <p:cNvSpPr txBox="1"/>
          <p:nvPr/>
        </p:nvSpPr>
        <p:spPr>
          <a:xfrm>
            <a:off x="7191049" y="5368021"/>
            <a:ext cx="3786069" cy="188834"/>
          </a:xfrm>
          <a:prstGeom prst="rect">
            <a:avLst/>
          </a:prstGeom>
          <a:noFill/>
        </p:spPr>
        <p:txBody>
          <a:bodyPr wrap="square" lIns="0" tIns="0" rIns="0" bIns="0" rtlCol="0">
            <a:spAutoFit/>
          </a:bodyPr>
          <a:lstStyle/>
          <a:p>
            <a:pPr algn="l">
              <a:lnSpc>
                <a:spcPct val="111000"/>
              </a:lnSpc>
            </a:pPr>
            <a:r>
              <a:rPr lang="en-GB" sz="1200"/>
              <a:t>Linking expiration timer related to time of departure</a:t>
            </a:r>
          </a:p>
        </p:txBody>
      </p:sp>
    </p:spTree>
    <p:extLst>
      <p:ext uri="{BB962C8B-B14F-4D97-AF65-F5344CB8AC3E}">
        <p14:creationId xmlns:p14="http://schemas.microsoft.com/office/powerpoint/2010/main" val="70626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E4B694-FEBA-14AC-C476-C21A10762A02}"/>
              </a:ext>
            </a:extLst>
          </p:cNvPr>
          <p:cNvSpPr>
            <a:spLocks noGrp="1"/>
          </p:cNvSpPr>
          <p:nvPr>
            <p:ph type="title"/>
          </p:nvPr>
        </p:nvSpPr>
        <p:spPr/>
        <p:txBody>
          <a:bodyPr>
            <a:normAutofit fontScale="90000"/>
          </a:bodyPr>
          <a:lstStyle/>
          <a:p>
            <a:r>
              <a:rPr lang="en-GB" b="0" dirty="0"/>
              <a:t>What is an ENS declaration?</a:t>
            </a:r>
          </a:p>
        </p:txBody>
      </p:sp>
      <p:sp>
        <p:nvSpPr>
          <p:cNvPr id="4" name="Pladsholder til indhold 3">
            <a:extLst>
              <a:ext uri="{FF2B5EF4-FFF2-40B4-BE49-F238E27FC236}">
                <a16:creationId xmlns:a16="http://schemas.microsoft.com/office/drawing/2014/main" id="{BD4A081F-56F9-5A07-3F96-A5381E3309DE}"/>
              </a:ext>
            </a:extLst>
          </p:cNvPr>
          <p:cNvSpPr>
            <a:spLocks noGrp="1"/>
          </p:cNvSpPr>
          <p:nvPr>
            <p:ph idx="1"/>
          </p:nvPr>
        </p:nvSpPr>
        <p:spPr/>
        <p:txBody>
          <a:bodyPr/>
          <a:lstStyle/>
          <a:p>
            <a:r>
              <a:rPr lang="en-GB" dirty="0"/>
              <a:t>Entry Summary Declarations (ENS) must be submitted for all consignments entering the EU security area.</a:t>
            </a:r>
          </a:p>
          <a:p>
            <a:pPr marL="0" indent="0">
              <a:buNone/>
            </a:pPr>
            <a:endParaRPr lang="en-GB" dirty="0"/>
          </a:p>
          <a:p>
            <a:r>
              <a:rPr lang="en-GB" dirty="0"/>
              <a:t>A complete ENS declaration consists of one or more data sets - also referred to as ENS filings or F-messages - that can be submitted by one party or in a collaboration between several parties.</a:t>
            </a:r>
          </a:p>
          <a:p>
            <a:pPr marL="0" indent="0">
              <a:buNone/>
            </a:pPr>
            <a:endParaRPr lang="en-GB" dirty="0"/>
          </a:p>
          <a:p>
            <a:r>
              <a:rPr lang="en-GB" dirty="0"/>
              <a:t>It is the carrier who has the overall responsibility for submitting the ENS declaration. However, all affected companies are obliged to supplement with relevant ENS information if the information is not shared with the carrier.</a:t>
            </a:r>
            <a:br>
              <a:rPr lang="en-GB" dirty="0"/>
            </a:br>
            <a:endParaRPr lang="en-GB" dirty="0"/>
          </a:p>
          <a:p>
            <a:r>
              <a:rPr lang="en-GB" dirty="0"/>
              <a:t>For more information on the rules for lodging an entry summary declaration, see the </a:t>
            </a:r>
            <a:r>
              <a:rPr lang="en-GB" dirty="0">
                <a:hlinkClick r:id="rId3"/>
              </a:rPr>
              <a:t>Union Customs Code (UCC), Article 127.</a:t>
            </a:r>
            <a:endParaRPr lang="en-GB" dirty="0"/>
          </a:p>
          <a:p>
            <a:endParaRPr lang="en-GB" dirty="0"/>
          </a:p>
          <a:p>
            <a:pPr marL="0" indent="0">
              <a:buNone/>
            </a:pPr>
            <a:endParaRPr lang="en-GB" dirty="0"/>
          </a:p>
          <a:p>
            <a:endParaRPr lang="en-GB" dirty="0"/>
          </a:p>
        </p:txBody>
      </p:sp>
      <p:sp>
        <p:nvSpPr>
          <p:cNvPr id="3" name="Slide Number Placeholder 4">
            <a:extLst>
              <a:ext uri="{FF2B5EF4-FFF2-40B4-BE49-F238E27FC236}">
                <a16:creationId xmlns:a16="http://schemas.microsoft.com/office/drawing/2014/main" id="{4E363079-7B03-FF85-7687-57DCFAA97140}"/>
              </a:ext>
            </a:extLst>
          </p:cNvPr>
          <p:cNvSpPr txBox="1">
            <a:spLocks/>
          </p:cNvSpPr>
          <p:nvPr/>
        </p:nvSpPr>
        <p:spPr>
          <a:xfrm>
            <a:off x="10099675" y="6414568"/>
            <a:ext cx="1550988" cy="165730"/>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mtClean="0">
                <a:solidFill>
                  <a:srgbClr val="14143C"/>
                </a:solidFill>
                <a:latin typeface="Arial"/>
              </a:rPr>
              <a:pPr/>
              <a:t>2</a:t>
            </a:fld>
            <a:endParaRPr lang="da-DK">
              <a:solidFill>
                <a:srgbClr val="14143C"/>
              </a:solidFill>
              <a:latin typeface="Arial"/>
            </a:endParaRPr>
          </a:p>
        </p:txBody>
      </p:sp>
      <p:pic>
        <p:nvPicPr>
          <p:cNvPr id="6" name="Billede 5">
            <a:extLst>
              <a:ext uri="{FF2B5EF4-FFF2-40B4-BE49-F238E27FC236}">
                <a16:creationId xmlns:a16="http://schemas.microsoft.com/office/drawing/2014/main" id="{00B886E1-3B66-940A-FC58-0AFAE5AB7E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2275" y="1248902"/>
            <a:ext cx="4360195" cy="4360195"/>
          </a:xfrm>
          <a:prstGeom prst="rect">
            <a:avLst/>
          </a:prstGeom>
        </p:spPr>
      </p:pic>
    </p:spTree>
    <p:extLst>
      <p:ext uri="{BB962C8B-B14F-4D97-AF65-F5344CB8AC3E}">
        <p14:creationId xmlns:p14="http://schemas.microsoft.com/office/powerpoint/2010/main" val="3986180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EBED5AA9-BAB8-442B-99E2-53A26DCB6CFD}"/>
              </a:ext>
            </a:extLst>
          </p:cNvPr>
          <p:cNvSpPr txBox="1"/>
          <p:nvPr/>
        </p:nvSpPr>
        <p:spPr>
          <a:xfrm>
            <a:off x="580313" y="2937423"/>
            <a:ext cx="1291905" cy="23596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lang="en-GB" sz="1500" dirty="0">
                <a:solidFill>
                  <a:srgbClr val="14143C"/>
                </a:solidFill>
                <a:latin typeface="Arial"/>
              </a:rPr>
              <a:t>Sea</a:t>
            </a:r>
            <a:endParaRPr kumimoji="0" lang="en-GB" sz="1800" b="0" i="0" u="none" strike="noStrike" kern="1200" cap="none" spc="0" normalizeH="0" baseline="0" noProof="0" dirty="0">
              <a:ln>
                <a:noFill/>
              </a:ln>
              <a:solidFill>
                <a:srgbClr val="14143C"/>
              </a:solidFill>
              <a:effectLst/>
              <a:uLnTx/>
              <a:uFillTx/>
              <a:latin typeface="Arial"/>
              <a:ea typeface="+mn-ea"/>
              <a:cs typeface="+mn-cs"/>
            </a:endParaRPr>
          </a:p>
        </p:txBody>
      </p:sp>
      <p:sp>
        <p:nvSpPr>
          <p:cNvPr id="6" name="Tekstfelt 5">
            <a:extLst>
              <a:ext uri="{FF2B5EF4-FFF2-40B4-BE49-F238E27FC236}">
                <a16:creationId xmlns:a16="http://schemas.microsoft.com/office/drawing/2014/main" id="{A93332B3-FC0C-44A6-ABD2-97D6FC527DDC}"/>
              </a:ext>
            </a:extLst>
          </p:cNvPr>
          <p:cNvSpPr txBox="1"/>
          <p:nvPr/>
        </p:nvSpPr>
        <p:spPr>
          <a:xfrm>
            <a:off x="580313" y="4209687"/>
            <a:ext cx="1291905" cy="235962"/>
          </a:xfrm>
          <a:prstGeom prst="rect">
            <a:avLst/>
          </a:prstGeom>
          <a:noFill/>
        </p:spPr>
        <p:txBody>
          <a:bodyPr wrap="square" lIns="0" tIns="0" rIns="0" bIns="0" rtlCol="0">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en-GB" sz="1500" b="0" i="0" u="none" strike="noStrike" kern="1200" cap="none" spc="0" normalizeH="0" baseline="0" noProof="0">
                <a:ln>
                  <a:noFill/>
                </a:ln>
                <a:solidFill>
                  <a:srgbClr val="14143C"/>
                </a:solidFill>
                <a:effectLst/>
                <a:uLnTx/>
                <a:uFillTx/>
                <a:latin typeface="Arial"/>
                <a:ea typeface="+mn-ea"/>
                <a:cs typeface="+mn-cs"/>
              </a:rPr>
              <a:t>Road</a:t>
            </a:r>
          </a:p>
        </p:txBody>
      </p:sp>
      <p:sp>
        <p:nvSpPr>
          <p:cNvPr id="7" name="Tekstfelt 6">
            <a:extLst>
              <a:ext uri="{FF2B5EF4-FFF2-40B4-BE49-F238E27FC236}">
                <a16:creationId xmlns:a16="http://schemas.microsoft.com/office/drawing/2014/main" id="{57D51B84-D043-4C69-BA67-63FFED8FDA9A}"/>
              </a:ext>
            </a:extLst>
          </p:cNvPr>
          <p:cNvSpPr txBox="1"/>
          <p:nvPr/>
        </p:nvSpPr>
        <p:spPr>
          <a:xfrm>
            <a:off x="580313" y="5564566"/>
            <a:ext cx="1291905" cy="23596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lang="en-GB" sz="1500">
                <a:solidFill>
                  <a:srgbClr val="14143C"/>
                </a:solidFill>
                <a:latin typeface="Arial"/>
                <a:cs typeface="Arial"/>
              </a:rPr>
              <a:t>Rail</a:t>
            </a:r>
            <a:endParaRPr kumimoji="0" lang="en-GB" sz="1500" b="0" i="0" u="none" strike="noStrike" kern="1200" cap="none" spc="0" normalizeH="0" baseline="0" noProof="0">
              <a:ln>
                <a:noFill/>
              </a:ln>
              <a:solidFill>
                <a:srgbClr val="14143C"/>
              </a:solidFill>
              <a:effectLst/>
              <a:uLnTx/>
              <a:uFillTx/>
              <a:latin typeface="Arial"/>
              <a:ea typeface="+mn-ea"/>
              <a:cs typeface="+mn-cs"/>
            </a:endParaRPr>
          </a:p>
        </p:txBody>
      </p:sp>
      <p:pic>
        <p:nvPicPr>
          <p:cNvPr id="9" name="Billede 8">
            <a:extLst>
              <a:ext uri="{FF2B5EF4-FFF2-40B4-BE49-F238E27FC236}">
                <a16:creationId xmlns:a16="http://schemas.microsoft.com/office/drawing/2014/main" id="{C0BC01F1-3521-4F24-9C14-E732EEDF4A98}"/>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329244" y="3564980"/>
            <a:ext cx="1638637" cy="1638637"/>
          </a:xfrm>
          <a:prstGeom prst="rect">
            <a:avLst/>
          </a:prstGeom>
        </p:spPr>
      </p:pic>
      <p:pic>
        <p:nvPicPr>
          <p:cNvPr id="10" name="Billede 9">
            <a:extLst>
              <a:ext uri="{FF2B5EF4-FFF2-40B4-BE49-F238E27FC236}">
                <a16:creationId xmlns:a16="http://schemas.microsoft.com/office/drawing/2014/main" id="{D77F869A-C62C-4016-88C9-F22448CDAD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058" y="4986255"/>
            <a:ext cx="1638637" cy="1638637"/>
          </a:xfrm>
          <a:prstGeom prst="rect">
            <a:avLst/>
          </a:prstGeom>
        </p:spPr>
      </p:pic>
      <p:cxnSp>
        <p:nvCxnSpPr>
          <p:cNvPr id="12" name="Lige pilforbindelse 11">
            <a:extLst>
              <a:ext uri="{FF2B5EF4-FFF2-40B4-BE49-F238E27FC236}">
                <a16:creationId xmlns:a16="http://schemas.microsoft.com/office/drawing/2014/main" id="{9ADEB6F9-A8B2-41A6-AA39-E949AB1A4542}"/>
              </a:ext>
            </a:extLst>
          </p:cNvPr>
          <p:cNvCxnSpPr>
            <a:cxnSpLocks/>
          </p:cNvCxnSpPr>
          <p:nvPr/>
        </p:nvCxnSpPr>
        <p:spPr>
          <a:xfrm flipV="1">
            <a:off x="2999012" y="3007964"/>
            <a:ext cx="5869800" cy="1"/>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sp>
        <p:nvSpPr>
          <p:cNvPr id="1032" name="Tekstfelt 1031">
            <a:extLst>
              <a:ext uri="{FF2B5EF4-FFF2-40B4-BE49-F238E27FC236}">
                <a16:creationId xmlns:a16="http://schemas.microsoft.com/office/drawing/2014/main" id="{E4DA6883-A021-4CB0-8F9D-28C5A7DC2463}"/>
              </a:ext>
            </a:extLst>
          </p:cNvPr>
          <p:cNvSpPr txBox="1"/>
          <p:nvPr/>
        </p:nvSpPr>
        <p:spPr>
          <a:xfrm>
            <a:off x="3080541" y="3127461"/>
            <a:ext cx="1488592" cy="53303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4143C"/>
                </a:solidFill>
                <a:effectLst/>
                <a:uLnTx/>
                <a:uFillTx/>
                <a:latin typeface="Arial"/>
                <a:ea typeface="+mn-ea"/>
                <a:cs typeface="+mn-cs"/>
              </a:rPr>
              <a:t>24 hours prior to loading</a:t>
            </a:r>
            <a:r>
              <a:rPr kumimoji="0" lang="en-GB" sz="1100" b="0" i="0" u="none" strike="noStrike" kern="1200" cap="none" spc="0" normalizeH="0" baseline="0" noProof="0" dirty="0">
                <a:ln>
                  <a:noFill/>
                </a:ln>
                <a:solidFill>
                  <a:srgbClr val="14143C"/>
                </a:solidFill>
                <a:effectLst/>
                <a:uLnTx/>
                <a:uFillTx/>
                <a:latin typeface="Arial"/>
                <a:ea typeface="+mn-ea"/>
                <a:cs typeface="+mn-cs"/>
              </a:rPr>
              <a:t> </a:t>
            </a:r>
            <a:r>
              <a:rPr kumimoji="0" lang="en-GB" sz="1000" b="0" i="0" u="none" strike="noStrike" kern="1200" cap="none" spc="0" normalizeH="0" baseline="0" noProof="0" dirty="0">
                <a:ln>
                  <a:noFill/>
                </a:ln>
                <a:solidFill>
                  <a:srgbClr val="14143C"/>
                </a:solidFill>
                <a:effectLst/>
                <a:uLnTx/>
                <a:uFillTx/>
                <a:latin typeface="Arial"/>
                <a:ea typeface="+mn-ea"/>
                <a:cs typeface="+mn-cs"/>
              </a:rPr>
              <a:t>(deep sea containerised cargo)</a:t>
            </a:r>
          </a:p>
        </p:txBody>
      </p:sp>
      <p:sp>
        <p:nvSpPr>
          <p:cNvPr id="45" name="Tekstfelt 44">
            <a:extLst>
              <a:ext uri="{FF2B5EF4-FFF2-40B4-BE49-F238E27FC236}">
                <a16:creationId xmlns:a16="http://schemas.microsoft.com/office/drawing/2014/main" id="{42E95E60-CB19-4E60-A457-9B789A88F5AD}"/>
              </a:ext>
            </a:extLst>
          </p:cNvPr>
          <p:cNvSpPr txBox="1"/>
          <p:nvPr/>
        </p:nvSpPr>
        <p:spPr>
          <a:xfrm>
            <a:off x="4818577" y="3127461"/>
            <a:ext cx="1301877" cy="53303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4143C"/>
                </a:solidFill>
                <a:effectLst/>
                <a:uLnTx/>
                <a:uFillTx/>
                <a:latin typeface="Arial"/>
                <a:ea typeface="+mn-ea"/>
                <a:cs typeface="+mn-cs"/>
              </a:rPr>
              <a:t>4 hours prior to arrival in the EU</a:t>
            </a:r>
            <a:br>
              <a:rPr kumimoji="0" lang="en-GB" sz="1100" b="1" i="0" u="none" strike="noStrike" kern="1200" cap="none" spc="0" normalizeH="0" baseline="0" noProof="0" dirty="0">
                <a:ln>
                  <a:noFill/>
                </a:ln>
                <a:solidFill>
                  <a:srgbClr val="14143C"/>
                </a:solidFill>
                <a:effectLst/>
                <a:uLnTx/>
                <a:uFillTx/>
                <a:latin typeface="Arial"/>
                <a:ea typeface="+mn-ea"/>
                <a:cs typeface="+mn-cs"/>
              </a:rPr>
            </a:br>
            <a:r>
              <a:rPr kumimoji="0" lang="en-GB" sz="1000" b="0" i="0" u="none" strike="noStrike" kern="1200" cap="none" spc="0" normalizeH="0" baseline="0" noProof="0" dirty="0">
                <a:ln>
                  <a:noFill/>
                </a:ln>
                <a:solidFill>
                  <a:srgbClr val="14143C"/>
                </a:solidFill>
                <a:effectLst/>
                <a:uLnTx/>
                <a:uFillTx/>
                <a:latin typeface="Arial"/>
                <a:ea typeface="+mn-ea"/>
                <a:cs typeface="+mn-cs"/>
              </a:rPr>
              <a:t>(bulk)</a:t>
            </a:r>
          </a:p>
        </p:txBody>
      </p:sp>
      <p:sp>
        <p:nvSpPr>
          <p:cNvPr id="48" name="Tekstfelt 47">
            <a:extLst>
              <a:ext uri="{FF2B5EF4-FFF2-40B4-BE49-F238E27FC236}">
                <a16:creationId xmlns:a16="http://schemas.microsoft.com/office/drawing/2014/main" id="{D813C1A8-AA8B-4959-9C23-3A8E9EBA6215}"/>
              </a:ext>
            </a:extLst>
          </p:cNvPr>
          <p:cNvSpPr txBox="1"/>
          <p:nvPr/>
        </p:nvSpPr>
        <p:spPr>
          <a:xfrm>
            <a:off x="6306086" y="3127461"/>
            <a:ext cx="2170402" cy="68679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4143C"/>
                </a:solidFill>
                <a:effectLst/>
                <a:uLnTx/>
                <a:uFillTx/>
                <a:latin typeface="Arial"/>
                <a:ea typeface="+mn-ea"/>
                <a:cs typeface="+mn-cs"/>
              </a:rPr>
              <a:t>2 hours prior to arrival in the EU</a:t>
            </a:r>
            <a:r>
              <a:rPr kumimoji="0" lang="en-GB" sz="1100" b="0" i="0" u="none" strike="noStrike" kern="1200" cap="none" spc="0" normalizeH="0" baseline="0" noProof="0" dirty="0">
                <a:ln>
                  <a:noFill/>
                </a:ln>
                <a:solidFill>
                  <a:srgbClr val="14143C"/>
                </a:solidFill>
                <a:effectLst/>
                <a:uLnTx/>
                <a:uFillTx/>
                <a:latin typeface="Arial"/>
                <a:ea typeface="+mn-ea"/>
                <a:cs typeface="+mn-cs"/>
              </a:rPr>
              <a:t> </a:t>
            </a:r>
            <a:br>
              <a:rPr kumimoji="0" lang="en-GB" sz="1100" b="0" i="0" u="none" strike="noStrike" kern="1200" cap="none" spc="0" normalizeH="0" baseline="0" noProof="0" dirty="0">
                <a:ln>
                  <a:noFill/>
                </a:ln>
                <a:solidFill>
                  <a:srgbClr val="14143C"/>
                </a:solidFill>
                <a:effectLst/>
                <a:uLnTx/>
                <a:uFillTx/>
                <a:latin typeface="Arial"/>
                <a:ea typeface="+mn-ea"/>
                <a:cs typeface="+mn-cs"/>
              </a:rPr>
            </a:br>
            <a:r>
              <a:rPr kumimoji="0" lang="en-GB" sz="1000" b="0" i="0" u="none" strike="noStrike" kern="1200" cap="none" spc="0" normalizeH="0" baseline="0" noProof="0" dirty="0">
                <a:ln>
                  <a:noFill/>
                </a:ln>
                <a:solidFill>
                  <a:srgbClr val="14143C"/>
                </a:solidFill>
                <a:effectLst/>
                <a:uLnTx/>
                <a:uFillTx/>
                <a:latin typeface="Arial"/>
                <a:ea typeface="+mn-ea"/>
                <a:cs typeface="+mn-cs"/>
              </a:rPr>
              <a:t>(goods originating </a:t>
            </a:r>
            <a:r>
              <a:rPr lang="en-GB" sz="1000" dirty="0">
                <a:solidFill>
                  <a:srgbClr val="14143C"/>
                </a:solidFill>
                <a:latin typeface="Arial"/>
              </a:rPr>
              <a:t>from</a:t>
            </a:r>
            <a:r>
              <a:rPr kumimoji="0" lang="en-GB" sz="1000" b="0" i="0" u="none" strike="noStrike" kern="1200" cap="none" spc="0" normalizeH="0" baseline="0" noProof="0" dirty="0">
                <a:ln>
                  <a:noFill/>
                </a:ln>
                <a:solidFill>
                  <a:srgbClr val="14143C"/>
                </a:solidFill>
                <a:effectLst/>
                <a:uLnTx/>
                <a:uFillTx/>
                <a:latin typeface="Arial"/>
                <a:ea typeface="+mn-ea"/>
                <a:cs typeface="+mn-cs"/>
              </a:rPr>
              <a:t> e.g. Greenland, Iceland, United Kingdom, and ports in the North and Baltic </a:t>
            </a:r>
            <a:r>
              <a:rPr lang="en-GB" sz="1000" dirty="0">
                <a:solidFill>
                  <a:srgbClr val="14143C"/>
                </a:solidFill>
                <a:latin typeface="Arial"/>
              </a:rPr>
              <a:t>Seas</a:t>
            </a:r>
            <a:r>
              <a:rPr kumimoji="0" lang="en-GB" sz="1000" b="0" i="0" u="none" strike="noStrike" kern="1200" cap="none" spc="0" normalizeH="0" baseline="0" noProof="0" dirty="0">
                <a:ln>
                  <a:noFill/>
                </a:ln>
                <a:solidFill>
                  <a:srgbClr val="14143C"/>
                </a:solidFill>
                <a:effectLst/>
                <a:uLnTx/>
                <a:uFillTx/>
                <a:latin typeface="Arial"/>
                <a:ea typeface="+mn-ea"/>
                <a:cs typeface="+mn-cs"/>
              </a:rPr>
              <a:t>)</a:t>
            </a:r>
          </a:p>
        </p:txBody>
      </p:sp>
      <p:sp>
        <p:nvSpPr>
          <p:cNvPr id="52" name="Tekstfelt 51">
            <a:extLst>
              <a:ext uri="{FF2B5EF4-FFF2-40B4-BE49-F238E27FC236}">
                <a16:creationId xmlns:a16="http://schemas.microsoft.com/office/drawing/2014/main" id="{CF42F0FE-B83A-48BC-9E1A-D6E222BA826B}"/>
              </a:ext>
            </a:extLst>
          </p:cNvPr>
          <p:cNvSpPr txBox="1"/>
          <p:nvPr/>
        </p:nvSpPr>
        <p:spPr>
          <a:xfrm>
            <a:off x="6306086" y="5925916"/>
            <a:ext cx="1718334" cy="703847"/>
          </a:xfrm>
          <a:prstGeom prst="rect">
            <a:avLst/>
          </a:prstGeom>
          <a:noFill/>
        </p:spPr>
        <p:txBody>
          <a:bodyPr wrap="square" lIns="0" tIns="0" rIns="0" bIns="0" rtlCol="0" anchor="t">
            <a:spAutoFit/>
          </a:bodyPr>
          <a:lstStyle/>
          <a:p>
            <a:pPr>
              <a:lnSpc>
                <a:spcPct val="111000"/>
              </a:lnSpc>
              <a:defRPr/>
            </a:pPr>
            <a:r>
              <a:rPr kumimoji="0" lang="en-GB" sz="1100" b="1" i="0" u="none" strike="noStrike" kern="1200" cap="none" spc="0" normalizeH="0" baseline="0" noProof="0" dirty="0">
                <a:ln>
                  <a:noFill/>
                </a:ln>
                <a:solidFill>
                  <a:srgbClr val="14143C"/>
                </a:solidFill>
                <a:effectLst/>
                <a:uLnTx/>
                <a:uFillTx/>
                <a:latin typeface="Arial"/>
                <a:ea typeface="+mn-ea"/>
                <a:cs typeface="+mn-cs"/>
              </a:rPr>
              <a:t>2 hours prior to </a:t>
            </a:r>
          </a:p>
          <a:p>
            <a:pPr>
              <a:lnSpc>
                <a:spcPct val="111000"/>
              </a:lnSpc>
              <a:defRPr/>
            </a:pPr>
            <a:r>
              <a:rPr kumimoji="0" lang="en-GB" sz="1100" b="1" i="0" u="none" strike="noStrike" kern="1200" cap="none" spc="0" normalizeH="0" baseline="0" noProof="0" dirty="0">
                <a:ln>
                  <a:noFill/>
                </a:ln>
                <a:solidFill>
                  <a:srgbClr val="14143C"/>
                </a:solidFill>
                <a:effectLst/>
                <a:uLnTx/>
                <a:uFillTx/>
                <a:latin typeface="Arial"/>
                <a:ea typeface="+mn-ea"/>
                <a:cs typeface="+mn-cs"/>
              </a:rPr>
              <a:t>arrival in the EU</a:t>
            </a:r>
            <a:br>
              <a:rPr kumimoji="0" lang="en-GB" sz="1100" b="1" i="0" u="none" strike="noStrike" kern="1200" cap="none" spc="0" normalizeH="0" baseline="0" noProof="0" dirty="0">
                <a:ln>
                  <a:noFill/>
                </a:ln>
                <a:solidFill>
                  <a:srgbClr val="14143C"/>
                </a:solidFill>
                <a:effectLst/>
                <a:uLnTx/>
                <a:uFillTx/>
                <a:latin typeface="Arial"/>
                <a:ea typeface="+mn-ea"/>
                <a:cs typeface="+mn-cs"/>
              </a:rPr>
            </a:br>
            <a:r>
              <a:rPr kumimoji="0" lang="en-GB" sz="1000" b="0" i="0" u="none" strike="noStrike" kern="1200" cap="none" spc="0" normalizeH="0" baseline="0" noProof="0" dirty="0">
                <a:ln>
                  <a:noFill/>
                </a:ln>
                <a:solidFill>
                  <a:srgbClr val="14143C"/>
                </a:solidFill>
                <a:effectLst/>
                <a:uLnTx/>
                <a:uFillTx/>
                <a:latin typeface="Arial"/>
                <a:ea typeface="+mn-ea"/>
                <a:cs typeface="+mn-cs"/>
              </a:rPr>
              <a:t>(transportation time:</a:t>
            </a:r>
          </a:p>
          <a:p>
            <a:pPr>
              <a:lnSpc>
                <a:spcPct val="111000"/>
              </a:lnSpc>
              <a:defRPr/>
            </a:pPr>
            <a:r>
              <a:rPr kumimoji="0" lang="en-GB" sz="1000" b="0" i="0" u="none" strike="noStrike" kern="1200" cap="none" spc="0" normalizeH="0" baseline="0" noProof="0" dirty="0">
                <a:ln>
                  <a:noFill/>
                </a:ln>
                <a:solidFill>
                  <a:srgbClr val="14143C"/>
                </a:solidFill>
                <a:effectLst/>
                <a:uLnTx/>
                <a:uFillTx/>
                <a:latin typeface="Arial"/>
                <a:ea typeface="+mn-ea"/>
                <a:cs typeface="+mn-cs"/>
              </a:rPr>
              <a:t>2 hours or longer)</a:t>
            </a:r>
          </a:p>
        </p:txBody>
      </p:sp>
      <p:sp>
        <p:nvSpPr>
          <p:cNvPr id="55" name="Tekstfelt 54">
            <a:extLst>
              <a:ext uri="{FF2B5EF4-FFF2-40B4-BE49-F238E27FC236}">
                <a16:creationId xmlns:a16="http://schemas.microsoft.com/office/drawing/2014/main" id="{73DFE1D5-C57C-414D-9BE6-DD159059B6AA}"/>
              </a:ext>
            </a:extLst>
          </p:cNvPr>
          <p:cNvSpPr txBox="1"/>
          <p:nvPr/>
        </p:nvSpPr>
        <p:spPr>
          <a:xfrm>
            <a:off x="7698308" y="5925916"/>
            <a:ext cx="1403634" cy="70384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4143C"/>
                </a:solidFill>
                <a:effectLst/>
                <a:uLnTx/>
                <a:uFillTx/>
                <a:latin typeface="Arial"/>
                <a:ea typeface="+mn-ea"/>
                <a:cs typeface="+mn-cs"/>
              </a:rPr>
              <a:t>1 hour prior to arrival in the EU</a:t>
            </a:r>
            <a:br>
              <a:rPr kumimoji="0" lang="en-GB" sz="1100" b="1" i="0" u="none" strike="noStrike" kern="1200" cap="none" spc="0" normalizeH="0" baseline="0" noProof="0" dirty="0">
                <a:ln>
                  <a:noFill/>
                </a:ln>
                <a:solidFill>
                  <a:srgbClr val="14143C"/>
                </a:solidFill>
                <a:effectLst/>
                <a:uLnTx/>
                <a:uFillTx/>
                <a:latin typeface="Arial"/>
                <a:ea typeface="+mn-ea"/>
                <a:cs typeface="+mn-cs"/>
              </a:rPr>
            </a:br>
            <a:r>
              <a:rPr kumimoji="0" lang="en-GB" sz="1000" b="0" i="0" u="none" strike="noStrike" kern="1200" cap="none" spc="0" normalizeH="0" baseline="0" noProof="0" dirty="0">
                <a:ln>
                  <a:noFill/>
                </a:ln>
                <a:solidFill>
                  <a:srgbClr val="14143C"/>
                </a:solidFill>
                <a:effectLst/>
                <a:uLnTx/>
                <a:uFillTx/>
                <a:latin typeface="Arial"/>
                <a:ea typeface="+mn-ea"/>
                <a:cs typeface="+mn-cs"/>
              </a:rPr>
              <a:t>(transportation time: </a:t>
            </a:r>
            <a:br>
              <a:rPr kumimoji="0" lang="en-GB" sz="1000" b="0" i="0" u="none" strike="noStrike" kern="1200" cap="none" spc="0" normalizeH="0" baseline="0" noProof="0" dirty="0">
                <a:ln>
                  <a:noFill/>
                </a:ln>
                <a:solidFill>
                  <a:srgbClr val="14143C"/>
                </a:solidFill>
                <a:effectLst/>
                <a:uLnTx/>
                <a:uFillTx/>
                <a:latin typeface="Arial"/>
                <a:ea typeface="+mn-ea"/>
                <a:cs typeface="+mn-cs"/>
              </a:rPr>
            </a:br>
            <a:r>
              <a:rPr kumimoji="0" lang="en-GB" sz="1000" b="0" i="0" u="none" strike="noStrike" kern="1200" cap="none" spc="0" normalizeH="0" baseline="0" noProof="0" dirty="0">
                <a:ln>
                  <a:noFill/>
                </a:ln>
                <a:solidFill>
                  <a:srgbClr val="14143C"/>
                </a:solidFill>
                <a:effectLst/>
                <a:uLnTx/>
                <a:uFillTx/>
                <a:latin typeface="Arial"/>
                <a:ea typeface="+mn-ea"/>
                <a:cs typeface="+mn-cs"/>
              </a:rPr>
              <a:t>less than 2 hours)</a:t>
            </a:r>
          </a:p>
        </p:txBody>
      </p:sp>
      <p:sp>
        <p:nvSpPr>
          <p:cNvPr id="58" name="Tekstfelt 57">
            <a:extLst>
              <a:ext uri="{FF2B5EF4-FFF2-40B4-BE49-F238E27FC236}">
                <a16:creationId xmlns:a16="http://schemas.microsoft.com/office/drawing/2014/main" id="{A24677E6-F768-4708-817B-CAC22678D1CA}"/>
              </a:ext>
            </a:extLst>
          </p:cNvPr>
          <p:cNvSpPr txBox="1"/>
          <p:nvPr/>
        </p:nvSpPr>
        <p:spPr>
          <a:xfrm>
            <a:off x="7698308" y="4578721"/>
            <a:ext cx="1403634" cy="36093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4143C"/>
                </a:solidFill>
                <a:effectLst/>
                <a:uLnTx/>
                <a:uFillTx/>
                <a:latin typeface="Arial"/>
                <a:ea typeface="+mn-ea"/>
                <a:cs typeface="+mn-cs"/>
              </a:rPr>
              <a:t>1 hour prior to arrival in the EU</a:t>
            </a:r>
          </a:p>
        </p:txBody>
      </p:sp>
      <p:cxnSp>
        <p:nvCxnSpPr>
          <p:cNvPr id="14" name="Lige pilforbindelse 11">
            <a:extLst>
              <a:ext uri="{FF2B5EF4-FFF2-40B4-BE49-F238E27FC236}">
                <a16:creationId xmlns:a16="http://schemas.microsoft.com/office/drawing/2014/main" id="{4C17673B-215A-EBD6-C863-56F98373D13D}"/>
              </a:ext>
            </a:extLst>
          </p:cNvPr>
          <p:cNvCxnSpPr>
            <a:cxnSpLocks/>
          </p:cNvCxnSpPr>
          <p:nvPr/>
        </p:nvCxnSpPr>
        <p:spPr>
          <a:xfrm flipV="1">
            <a:off x="3030802" y="4436083"/>
            <a:ext cx="5836496" cy="15141"/>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cxnSp>
        <p:nvCxnSpPr>
          <p:cNvPr id="20" name="Lige pilforbindelse 11">
            <a:extLst>
              <a:ext uri="{FF2B5EF4-FFF2-40B4-BE49-F238E27FC236}">
                <a16:creationId xmlns:a16="http://schemas.microsoft.com/office/drawing/2014/main" id="{43809255-FB7F-9614-B89E-B9E78ED81B21}"/>
              </a:ext>
            </a:extLst>
          </p:cNvPr>
          <p:cNvCxnSpPr>
            <a:cxnSpLocks/>
          </p:cNvCxnSpPr>
          <p:nvPr/>
        </p:nvCxnSpPr>
        <p:spPr>
          <a:xfrm flipV="1">
            <a:off x="3036103" y="5783461"/>
            <a:ext cx="5830943" cy="15141"/>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pic>
        <p:nvPicPr>
          <p:cNvPr id="25" name="Picture 25">
            <a:extLst>
              <a:ext uri="{FF2B5EF4-FFF2-40B4-BE49-F238E27FC236}">
                <a16:creationId xmlns:a16="http://schemas.microsoft.com/office/drawing/2014/main" id="{04D71973-4C5C-B413-BC6F-E4A63AE1E6D6}"/>
              </a:ext>
            </a:extLst>
          </p:cNvPr>
          <p:cNvPicPr>
            <a:picLocks noChangeAspect="1"/>
          </p:cNvPicPr>
          <p:nvPr/>
        </p:nvPicPr>
        <p:blipFill>
          <a:blip r:embed="rId5"/>
          <a:stretch>
            <a:fillRect/>
          </a:stretch>
        </p:blipFill>
        <p:spPr>
          <a:xfrm>
            <a:off x="1328202" y="2201220"/>
            <a:ext cx="1577492" cy="1578093"/>
          </a:xfrm>
          <a:prstGeom prst="rect">
            <a:avLst/>
          </a:prstGeom>
        </p:spPr>
      </p:pic>
      <p:pic>
        <p:nvPicPr>
          <p:cNvPr id="27" name="Picture 9">
            <a:extLst>
              <a:ext uri="{FF2B5EF4-FFF2-40B4-BE49-F238E27FC236}">
                <a16:creationId xmlns:a16="http://schemas.microsoft.com/office/drawing/2014/main" id="{D4E2C123-6E8C-CF8E-FA0B-7FC08B7D188C}"/>
              </a:ext>
            </a:extLst>
          </p:cNvPr>
          <p:cNvPicPr>
            <a:picLocks noChangeAspect="1"/>
          </p:cNvPicPr>
          <p:nvPr/>
        </p:nvPicPr>
        <p:blipFill>
          <a:blip r:embed="rId6"/>
          <a:stretch>
            <a:fillRect/>
          </a:stretch>
        </p:blipFill>
        <p:spPr>
          <a:xfrm>
            <a:off x="8645046" y="2374143"/>
            <a:ext cx="2743200" cy="2743200"/>
          </a:xfrm>
          <a:prstGeom prst="rect">
            <a:avLst/>
          </a:prstGeom>
        </p:spPr>
      </p:pic>
      <p:sp>
        <p:nvSpPr>
          <p:cNvPr id="29" name="Oval 28">
            <a:extLst>
              <a:ext uri="{FF2B5EF4-FFF2-40B4-BE49-F238E27FC236}">
                <a16:creationId xmlns:a16="http://schemas.microsoft.com/office/drawing/2014/main" id="{B86A591C-DE2F-53B8-7FF8-B1B3FEA20345}"/>
              </a:ext>
            </a:extLst>
          </p:cNvPr>
          <p:cNvSpPr/>
          <p:nvPr/>
        </p:nvSpPr>
        <p:spPr>
          <a:xfrm>
            <a:off x="3473913" y="2924159"/>
            <a:ext cx="147354" cy="14735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rial"/>
              <a:ea typeface="+mn-ea"/>
              <a:cs typeface="+mn-cs"/>
            </a:endParaRPr>
          </a:p>
        </p:txBody>
      </p:sp>
      <p:sp>
        <p:nvSpPr>
          <p:cNvPr id="30" name="Oval 29">
            <a:extLst>
              <a:ext uri="{FF2B5EF4-FFF2-40B4-BE49-F238E27FC236}">
                <a16:creationId xmlns:a16="http://schemas.microsoft.com/office/drawing/2014/main" id="{EE772F2C-9A41-8675-2C1C-915AED88E75C}"/>
              </a:ext>
            </a:extLst>
          </p:cNvPr>
          <p:cNvSpPr/>
          <p:nvPr/>
        </p:nvSpPr>
        <p:spPr>
          <a:xfrm>
            <a:off x="5295647" y="2924159"/>
            <a:ext cx="147354" cy="14735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rial"/>
              <a:ea typeface="+mn-ea"/>
              <a:cs typeface="+mn-cs"/>
            </a:endParaRPr>
          </a:p>
        </p:txBody>
      </p:sp>
      <p:sp>
        <p:nvSpPr>
          <p:cNvPr id="32" name="Oval 31">
            <a:extLst>
              <a:ext uri="{FF2B5EF4-FFF2-40B4-BE49-F238E27FC236}">
                <a16:creationId xmlns:a16="http://schemas.microsoft.com/office/drawing/2014/main" id="{0BD48BA1-215B-FC10-16A5-E0018E8D3FE3}"/>
              </a:ext>
            </a:extLst>
          </p:cNvPr>
          <p:cNvSpPr/>
          <p:nvPr/>
        </p:nvSpPr>
        <p:spPr>
          <a:xfrm>
            <a:off x="6526960" y="2909020"/>
            <a:ext cx="147354" cy="14735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rial"/>
              <a:ea typeface="+mn-ea"/>
              <a:cs typeface="+mn-cs"/>
            </a:endParaRPr>
          </a:p>
        </p:txBody>
      </p:sp>
      <p:sp>
        <p:nvSpPr>
          <p:cNvPr id="33" name="Oval 32">
            <a:extLst>
              <a:ext uri="{FF2B5EF4-FFF2-40B4-BE49-F238E27FC236}">
                <a16:creationId xmlns:a16="http://schemas.microsoft.com/office/drawing/2014/main" id="{C5F9FBF1-6D63-F91A-4778-BD9BE63B2C57}"/>
              </a:ext>
            </a:extLst>
          </p:cNvPr>
          <p:cNvSpPr/>
          <p:nvPr/>
        </p:nvSpPr>
        <p:spPr>
          <a:xfrm>
            <a:off x="7737513" y="4367417"/>
            <a:ext cx="147354" cy="14735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rial"/>
              <a:ea typeface="+mn-ea"/>
              <a:cs typeface="+mn-cs"/>
            </a:endParaRPr>
          </a:p>
        </p:txBody>
      </p:sp>
      <p:sp>
        <p:nvSpPr>
          <p:cNvPr id="34" name="Oval 33">
            <a:extLst>
              <a:ext uri="{FF2B5EF4-FFF2-40B4-BE49-F238E27FC236}">
                <a16:creationId xmlns:a16="http://schemas.microsoft.com/office/drawing/2014/main" id="{31AA766D-6440-302E-E760-1693C373A903}"/>
              </a:ext>
            </a:extLst>
          </p:cNvPr>
          <p:cNvSpPr/>
          <p:nvPr/>
        </p:nvSpPr>
        <p:spPr>
          <a:xfrm>
            <a:off x="6526959" y="5719842"/>
            <a:ext cx="147354" cy="14735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rial"/>
              <a:ea typeface="+mn-ea"/>
              <a:cs typeface="+mn-cs"/>
            </a:endParaRPr>
          </a:p>
        </p:txBody>
      </p:sp>
      <p:sp>
        <p:nvSpPr>
          <p:cNvPr id="35" name="Oval 34">
            <a:extLst>
              <a:ext uri="{FF2B5EF4-FFF2-40B4-BE49-F238E27FC236}">
                <a16:creationId xmlns:a16="http://schemas.microsoft.com/office/drawing/2014/main" id="{2E2FF176-21C2-2FE9-9E95-6BE8D263D01F}"/>
              </a:ext>
            </a:extLst>
          </p:cNvPr>
          <p:cNvSpPr/>
          <p:nvPr/>
        </p:nvSpPr>
        <p:spPr>
          <a:xfrm>
            <a:off x="7737513" y="5719842"/>
            <a:ext cx="147354" cy="14735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rial"/>
              <a:ea typeface="+mn-ea"/>
              <a:cs typeface="+mn-cs"/>
            </a:endParaRPr>
          </a:p>
        </p:txBody>
      </p:sp>
      <p:sp>
        <p:nvSpPr>
          <p:cNvPr id="18" name="Titel 17">
            <a:extLst>
              <a:ext uri="{FF2B5EF4-FFF2-40B4-BE49-F238E27FC236}">
                <a16:creationId xmlns:a16="http://schemas.microsoft.com/office/drawing/2014/main" id="{BE9A9F75-DF02-409F-D72D-176080981B09}"/>
              </a:ext>
            </a:extLst>
          </p:cNvPr>
          <p:cNvSpPr>
            <a:spLocks noGrp="1"/>
          </p:cNvSpPr>
          <p:nvPr>
            <p:ph type="title"/>
          </p:nvPr>
        </p:nvSpPr>
        <p:spPr>
          <a:xfrm>
            <a:off x="518401" y="591137"/>
            <a:ext cx="11157722" cy="522000"/>
          </a:xfrm>
        </p:spPr>
        <p:txBody>
          <a:bodyPr>
            <a:normAutofit fontScale="90000"/>
          </a:bodyPr>
          <a:lstStyle/>
          <a:p>
            <a:r>
              <a:rPr lang="en-GB" noProof="0" dirty="0"/>
              <a:t>When must an ENS-declaration be submitted to the EU?</a:t>
            </a:r>
            <a:br>
              <a:rPr lang="en-GB" noProof="0" dirty="0"/>
            </a:br>
            <a:endParaRPr lang="da-DK" dirty="0"/>
          </a:p>
        </p:txBody>
      </p:sp>
      <p:sp>
        <p:nvSpPr>
          <p:cNvPr id="3" name="Pladsholder til slidenummer 2">
            <a:extLst>
              <a:ext uri="{FF2B5EF4-FFF2-40B4-BE49-F238E27FC236}">
                <a16:creationId xmlns:a16="http://schemas.microsoft.com/office/drawing/2014/main" id="{0CC4BA52-11D5-415D-A90B-66E435D00B1D}"/>
              </a:ext>
            </a:extLst>
          </p:cNvPr>
          <p:cNvSpPr>
            <a:spLocks noGrp="1"/>
          </p:cNvSpPr>
          <p:nvPr>
            <p:ph type="sldNum" sz="quarter" idx="13"/>
          </p:nvPr>
        </p:nvSpPr>
        <p:spPr>
          <a:xfrm>
            <a:off x="10091738" y="6429295"/>
            <a:ext cx="1584325" cy="139462"/>
          </a:xfrm>
        </p:spPr>
        <p:txBody>
          <a:bodyPr/>
          <a:lstStyle/>
          <a:p>
            <a:pPr lvl="0"/>
            <a:fld id="{24C8C45C-947F-4981-8B3F-4F32E973C901}" type="slidenum">
              <a:rPr lang="en-GB" noProof="0" smtClean="0"/>
              <a:pPr lvl="0"/>
              <a:t>20</a:t>
            </a:fld>
            <a:endParaRPr lang="en-GB" noProof="0"/>
          </a:p>
        </p:txBody>
      </p:sp>
      <p:sp>
        <p:nvSpPr>
          <p:cNvPr id="23" name="Tekstfelt 22">
            <a:extLst>
              <a:ext uri="{FF2B5EF4-FFF2-40B4-BE49-F238E27FC236}">
                <a16:creationId xmlns:a16="http://schemas.microsoft.com/office/drawing/2014/main" id="{EACB093A-99D8-BB85-5F09-104E9FA2F393}"/>
              </a:ext>
            </a:extLst>
          </p:cNvPr>
          <p:cNvSpPr txBox="1"/>
          <p:nvPr/>
        </p:nvSpPr>
        <p:spPr>
          <a:xfrm>
            <a:off x="576848" y="1894865"/>
            <a:ext cx="1291905" cy="23596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en-GB" sz="1500" b="0" i="0" u="none" strike="noStrike" kern="1200" cap="none" spc="0" normalizeH="0" baseline="0" noProof="0">
                <a:ln>
                  <a:noFill/>
                </a:ln>
                <a:solidFill>
                  <a:srgbClr val="14143C"/>
                </a:solidFill>
                <a:effectLst/>
                <a:uLnTx/>
                <a:uFillTx/>
                <a:latin typeface="Arial"/>
                <a:ea typeface="+mn-ea"/>
                <a:cs typeface="+mn-cs"/>
              </a:rPr>
              <a:t>Air</a:t>
            </a:r>
            <a:endParaRPr kumimoji="0" lang="en-GB" sz="1800" b="0" i="0" u="none" strike="noStrike" kern="1200" cap="none" spc="0" normalizeH="0" baseline="0" noProof="0">
              <a:ln>
                <a:noFill/>
              </a:ln>
              <a:solidFill>
                <a:srgbClr val="14143C"/>
              </a:solidFill>
              <a:effectLst/>
              <a:uLnTx/>
              <a:uFillTx/>
              <a:latin typeface="Arial"/>
              <a:ea typeface="+mn-ea"/>
              <a:cs typeface="+mn-cs"/>
            </a:endParaRPr>
          </a:p>
        </p:txBody>
      </p:sp>
      <p:cxnSp>
        <p:nvCxnSpPr>
          <p:cNvPr id="24" name="Lige pilforbindelse 23">
            <a:extLst>
              <a:ext uri="{FF2B5EF4-FFF2-40B4-BE49-F238E27FC236}">
                <a16:creationId xmlns:a16="http://schemas.microsoft.com/office/drawing/2014/main" id="{4377622C-27E1-6F3C-4269-C58975CF1CFE}"/>
              </a:ext>
            </a:extLst>
          </p:cNvPr>
          <p:cNvCxnSpPr>
            <a:cxnSpLocks/>
          </p:cNvCxnSpPr>
          <p:nvPr/>
        </p:nvCxnSpPr>
        <p:spPr>
          <a:xfrm flipV="1">
            <a:off x="2995547" y="1965406"/>
            <a:ext cx="5869800" cy="1"/>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sp>
        <p:nvSpPr>
          <p:cNvPr id="26" name="Tekstfelt 25">
            <a:extLst>
              <a:ext uri="{FF2B5EF4-FFF2-40B4-BE49-F238E27FC236}">
                <a16:creationId xmlns:a16="http://schemas.microsoft.com/office/drawing/2014/main" id="{F532AF2B-E96F-E18D-042A-E1E5E4FA0E7A}"/>
              </a:ext>
            </a:extLst>
          </p:cNvPr>
          <p:cNvSpPr txBox="1"/>
          <p:nvPr/>
        </p:nvSpPr>
        <p:spPr>
          <a:xfrm>
            <a:off x="3077076" y="2084903"/>
            <a:ext cx="1488592" cy="54880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lang="en-GB" sz="1100" b="1">
                <a:solidFill>
                  <a:srgbClr val="14143C"/>
                </a:solidFill>
                <a:latin typeface="Arial"/>
              </a:rPr>
              <a:t>PLACI – As early as possible before loading</a:t>
            </a:r>
            <a:endParaRPr kumimoji="0" lang="en-GB" sz="1000" b="0" i="0" u="none" strike="noStrike" kern="1200" cap="none" spc="0" normalizeH="0" baseline="0" noProof="0">
              <a:ln>
                <a:noFill/>
              </a:ln>
              <a:solidFill>
                <a:srgbClr val="14143C"/>
              </a:solidFill>
              <a:effectLst/>
              <a:uLnTx/>
              <a:uFillTx/>
              <a:latin typeface="Arial"/>
              <a:ea typeface="+mn-ea"/>
              <a:cs typeface="+mn-cs"/>
            </a:endParaRPr>
          </a:p>
        </p:txBody>
      </p:sp>
      <p:sp>
        <p:nvSpPr>
          <p:cNvPr id="31" name="Tekstfelt 30">
            <a:extLst>
              <a:ext uri="{FF2B5EF4-FFF2-40B4-BE49-F238E27FC236}">
                <a16:creationId xmlns:a16="http://schemas.microsoft.com/office/drawing/2014/main" id="{EE4101F0-AC36-E31E-5A88-82B8A530B3C6}"/>
              </a:ext>
            </a:extLst>
          </p:cNvPr>
          <p:cNvSpPr txBox="1"/>
          <p:nvPr/>
        </p:nvSpPr>
        <p:spPr>
          <a:xfrm>
            <a:off x="4815112" y="2084903"/>
            <a:ext cx="1301877" cy="70384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4143C"/>
                </a:solidFill>
                <a:effectLst/>
                <a:uLnTx/>
                <a:uFillTx/>
                <a:latin typeface="Arial"/>
                <a:ea typeface="+mn-ea"/>
                <a:cs typeface="+mn-cs"/>
              </a:rPr>
              <a:t>4 hours prior to arrival in the EU</a:t>
            </a:r>
            <a:r>
              <a:rPr kumimoji="0" lang="en-GB" sz="1100" b="0" i="0" u="none" strike="noStrike" kern="1200" cap="none" spc="0" normalizeH="0" baseline="0" noProof="0" dirty="0">
                <a:ln>
                  <a:noFill/>
                </a:ln>
                <a:solidFill>
                  <a:srgbClr val="14143C"/>
                </a:solidFill>
                <a:effectLst/>
                <a:uLnTx/>
                <a:uFillTx/>
                <a:latin typeface="Arial"/>
                <a:ea typeface="+mn-ea"/>
                <a:cs typeface="+mn-cs"/>
              </a:rPr>
              <a:t> </a:t>
            </a:r>
            <a:br>
              <a:rPr kumimoji="0" lang="en-GB" sz="1100" b="0" i="0" u="none" strike="noStrike" kern="1200" cap="none" spc="0" normalizeH="0" baseline="0" noProof="0" dirty="0">
                <a:ln>
                  <a:noFill/>
                </a:ln>
                <a:solidFill>
                  <a:srgbClr val="14143C"/>
                </a:solidFill>
                <a:effectLst/>
                <a:uLnTx/>
                <a:uFillTx/>
                <a:latin typeface="Arial"/>
                <a:ea typeface="+mn-ea"/>
                <a:cs typeface="+mn-cs"/>
              </a:rPr>
            </a:br>
            <a:r>
              <a:rPr kumimoji="0" lang="en-GB" sz="1000" b="0" i="0" u="none" strike="noStrike" kern="1200" cap="none" spc="0" normalizeH="0" baseline="0" noProof="0" dirty="0">
                <a:ln>
                  <a:noFill/>
                </a:ln>
                <a:solidFill>
                  <a:srgbClr val="14143C"/>
                </a:solidFill>
                <a:effectLst/>
                <a:uLnTx/>
                <a:uFillTx/>
                <a:latin typeface="Arial"/>
                <a:ea typeface="+mn-ea"/>
                <a:cs typeface="+mn-cs"/>
              </a:rPr>
              <a:t>(long-haul flights: </a:t>
            </a:r>
          </a:p>
          <a:p>
            <a:pPr marL="0" marR="0" lvl="0" indent="0" algn="l" defTabSz="914400" rtl="0" eaLnBrk="1" fontAlgn="auto" latinLnBrk="0" hangingPunct="1">
              <a:lnSpc>
                <a:spcPct val="111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14143C"/>
                </a:solidFill>
                <a:effectLst/>
                <a:uLnTx/>
                <a:uFillTx/>
                <a:latin typeface="Arial"/>
                <a:ea typeface="+mn-ea"/>
                <a:cs typeface="+mn-cs"/>
              </a:rPr>
              <a:t>4-hours or longer)</a:t>
            </a:r>
          </a:p>
        </p:txBody>
      </p:sp>
      <p:sp>
        <p:nvSpPr>
          <p:cNvPr id="36" name="Tekstfelt 35">
            <a:extLst>
              <a:ext uri="{FF2B5EF4-FFF2-40B4-BE49-F238E27FC236}">
                <a16:creationId xmlns:a16="http://schemas.microsoft.com/office/drawing/2014/main" id="{479876F6-AADC-062B-EBD7-40E48561880F}"/>
              </a:ext>
            </a:extLst>
          </p:cNvPr>
          <p:cNvSpPr txBox="1"/>
          <p:nvPr/>
        </p:nvSpPr>
        <p:spPr>
          <a:xfrm>
            <a:off x="6302621" y="2084903"/>
            <a:ext cx="1909695" cy="51597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en-GB" sz="1100" b="1" i="0" u="none" strike="noStrike" kern="1200" cap="none" spc="0" normalizeH="0" baseline="0" noProof="0">
                <a:ln>
                  <a:noFill/>
                </a:ln>
                <a:solidFill>
                  <a:srgbClr val="14143C"/>
                </a:solidFill>
                <a:effectLst/>
                <a:uLnTx/>
                <a:uFillTx/>
                <a:latin typeface="Arial"/>
                <a:ea typeface="+mn-ea"/>
                <a:cs typeface="+mn-cs"/>
              </a:rPr>
              <a:t>At departure of the flight</a:t>
            </a:r>
            <a:r>
              <a:rPr kumimoji="0" lang="en-GB" sz="1100" b="0" i="0" u="none" strike="noStrike" kern="1200" cap="none" spc="0" normalizeH="0" baseline="0" noProof="0">
                <a:ln>
                  <a:noFill/>
                </a:ln>
                <a:solidFill>
                  <a:srgbClr val="14143C"/>
                </a:solidFill>
                <a:effectLst/>
                <a:uLnTx/>
                <a:uFillTx/>
                <a:latin typeface="Arial"/>
                <a:ea typeface="+mn-ea"/>
                <a:cs typeface="+mn-cs"/>
              </a:rPr>
              <a:t> </a:t>
            </a:r>
            <a:br>
              <a:rPr kumimoji="0" lang="en-GB" sz="1100" b="0" i="0" u="none" strike="noStrike" kern="1200" cap="none" spc="0" normalizeH="0" baseline="0" noProof="0">
                <a:ln>
                  <a:noFill/>
                </a:ln>
                <a:solidFill>
                  <a:srgbClr val="14143C"/>
                </a:solidFill>
                <a:effectLst/>
                <a:uLnTx/>
                <a:uFillTx/>
                <a:latin typeface="Arial"/>
                <a:ea typeface="+mn-ea"/>
                <a:cs typeface="+mn-cs"/>
              </a:rPr>
            </a:br>
            <a:r>
              <a:rPr kumimoji="0" lang="en-GB" sz="1000" b="0" i="0" u="none" strike="noStrike" kern="1200" cap="none" spc="0" normalizeH="0" baseline="0" noProof="0">
                <a:ln>
                  <a:noFill/>
                </a:ln>
                <a:solidFill>
                  <a:srgbClr val="14143C"/>
                </a:solidFill>
                <a:effectLst/>
                <a:uLnTx/>
                <a:uFillTx/>
                <a:latin typeface="Arial"/>
                <a:ea typeface="+mn-ea"/>
                <a:cs typeface="+mn-cs"/>
              </a:rPr>
              <a:t>(s</a:t>
            </a:r>
            <a:r>
              <a:rPr lang="en-GB" sz="1000" err="1">
                <a:solidFill>
                  <a:srgbClr val="14143C"/>
                </a:solidFill>
                <a:latin typeface="Arial"/>
              </a:rPr>
              <a:t>hort</a:t>
            </a:r>
            <a:r>
              <a:rPr lang="en-GB" sz="1000">
                <a:solidFill>
                  <a:srgbClr val="14143C"/>
                </a:solidFill>
                <a:latin typeface="Arial"/>
              </a:rPr>
              <a:t>-haul flights: less than 4 hours</a:t>
            </a:r>
            <a:r>
              <a:rPr kumimoji="0" lang="en-GB" sz="1000" b="0" i="0" u="none" strike="noStrike" kern="1200" cap="none" spc="0" normalizeH="0" baseline="0" noProof="0">
                <a:ln>
                  <a:noFill/>
                </a:ln>
                <a:solidFill>
                  <a:srgbClr val="14143C"/>
                </a:solidFill>
                <a:effectLst/>
                <a:uLnTx/>
                <a:uFillTx/>
                <a:latin typeface="Arial"/>
                <a:ea typeface="+mn-ea"/>
                <a:cs typeface="+mn-cs"/>
              </a:rPr>
              <a:t>)</a:t>
            </a:r>
          </a:p>
        </p:txBody>
      </p:sp>
      <p:sp>
        <p:nvSpPr>
          <p:cNvPr id="38" name="Oval 28">
            <a:extLst>
              <a:ext uri="{FF2B5EF4-FFF2-40B4-BE49-F238E27FC236}">
                <a16:creationId xmlns:a16="http://schemas.microsoft.com/office/drawing/2014/main" id="{CCEBFC44-25EB-E6D2-EE13-19D6AE9E245A}"/>
              </a:ext>
            </a:extLst>
          </p:cNvPr>
          <p:cNvSpPr/>
          <p:nvPr/>
        </p:nvSpPr>
        <p:spPr>
          <a:xfrm>
            <a:off x="3470448" y="1881601"/>
            <a:ext cx="147354" cy="14735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rial"/>
              <a:ea typeface="+mn-ea"/>
              <a:cs typeface="+mn-cs"/>
            </a:endParaRPr>
          </a:p>
        </p:txBody>
      </p:sp>
      <p:sp>
        <p:nvSpPr>
          <p:cNvPr id="39" name="Oval 29">
            <a:extLst>
              <a:ext uri="{FF2B5EF4-FFF2-40B4-BE49-F238E27FC236}">
                <a16:creationId xmlns:a16="http://schemas.microsoft.com/office/drawing/2014/main" id="{FD3C1706-4279-DD10-777B-61BC9B99651E}"/>
              </a:ext>
            </a:extLst>
          </p:cNvPr>
          <p:cNvSpPr/>
          <p:nvPr/>
        </p:nvSpPr>
        <p:spPr>
          <a:xfrm>
            <a:off x="5292182" y="1881601"/>
            <a:ext cx="147354" cy="14735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rial"/>
              <a:ea typeface="+mn-ea"/>
              <a:cs typeface="+mn-cs"/>
            </a:endParaRPr>
          </a:p>
        </p:txBody>
      </p:sp>
      <p:sp>
        <p:nvSpPr>
          <p:cNvPr id="40" name="Oval 31">
            <a:extLst>
              <a:ext uri="{FF2B5EF4-FFF2-40B4-BE49-F238E27FC236}">
                <a16:creationId xmlns:a16="http://schemas.microsoft.com/office/drawing/2014/main" id="{CEEFBEE2-068B-63B6-6B98-70E5821280D4}"/>
              </a:ext>
            </a:extLst>
          </p:cNvPr>
          <p:cNvSpPr/>
          <p:nvPr/>
        </p:nvSpPr>
        <p:spPr>
          <a:xfrm>
            <a:off x="6523495" y="1866462"/>
            <a:ext cx="147354" cy="14735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rial"/>
              <a:ea typeface="+mn-ea"/>
              <a:cs typeface="+mn-cs"/>
            </a:endParaRPr>
          </a:p>
        </p:txBody>
      </p:sp>
      <p:pic>
        <p:nvPicPr>
          <p:cNvPr id="43" name="Billede 42" descr="Et billede, der indeholder skærmbillede, Grafik, design&#10;&#10;Automatisk genereret beskrivelse">
            <a:extLst>
              <a:ext uri="{FF2B5EF4-FFF2-40B4-BE49-F238E27FC236}">
                <a16:creationId xmlns:a16="http://schemas.microsoft.com/office/drawing/2014/main" id="{CD1B4FA0-4DC7-8428-C0F9-60C2C7D31972}"/>
              </a:ext>
            </a:extLst>
          </p:cNvPr>
          <p:cNvPicPr>
            <a:picLocks noChangeAspect="1"/>
          </p:cNvPicPr>
          <p:nvPr/>
        </p:nvPicPr>
        <p:blipFill rotWithShape="1">
          <a:blip r:embed="rId7">
            <a:extLst>
              <a:ext uri="{28A0092B-C50C-407E-A947-70E740481C1C}">
                <a14:useLocalDpi xmlns:a14="http://schemas.microsoft.com/office/drawing/2010/main" val="0"/>
              </a:ext>
            </a:extLst>
          </a:blip>
          <a:srcRect t="37187"/>
          <a:stretch/>
        </p:blipFill>
        <p:spPr>
          <a:xfrm>
            <a:off x="710440" y="1543511"/>
            <a:ext cx="2644055" cy="1660794"/>
          </a:xfrm>
          <a:prstGeom prst="rect">
            <a:avLst/>
          </a:prstGeom>
        </p:spPr>
      </p:pic>
      <p:sp>
        <p:nvSpPr>
          <p:cNvPr id="2" name="Tekstfelt 1">
            <a:extLst>
              <a:ext uri="{FF2B5EF4-FFF2-40B4-BE49-F238E27FC236}">
                <a16:creationId xmlns:a16="http://schemas.microsoft.com/office/drawing/2014/main" id="{9F3FEE58-B848-FBB4-2247-7361F9A35DCE}"/>
              </a:ext>
            </a:extLst>
          </p:cNvPr>
          <p:cNvSpPr txBox="1"/>
          <p:nvPr/>
        </p:nvSpPr>
        <p:spPr>
          <a:xfrm>
            <a:off x="6313012" y="4578720"/>
            <a:ext cx="1362155" cy="54880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1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4143C"/>
                </a:solidFill>
                <a:effectLst/>
                <a:uLnTx/>
                <a:uFillTx/>
                <a:latin typeface="Arial"/>
                <a:ea typeface="+mn-ea"/>
                <a:cs typeface="+mn-cs"/>
              </a:rPr>
              <a:t>2 hours prior to arrival in the EU</a:t>
            </a:r>
            <a:r>
              <a:rPr kumimoji="0" lang="en-GB" sz="1100" b="0" i="0" u="none" strike="noStrike" kern="1200" cap="none" spc="0" normalizeH="0" baseline="0" noProof="0" dirty="0">
                <a:ln>
                  <a:noFill/>
                </a:ln>
                <a:solidFill>
                  <a:srgbClr val="14143C"/>
                </a:solidFill>
                <a:effectLst/>
                <a:uLnTx/>
                <a:uFillTx/>
                <a:latin typeface="Arial"/>
                <a:ea typeface="+mn-ea"/>
                <a:cs typeface="+mn-cs"/>
              </a:rPr>
              <a:t> </a:t>
            </a:r>
            <a:br>
              <a:rPr kumimoji="0" lang="en-GB" sz="1100" b="0" i="0" u="none" strike="noStrike" kern="1200" cap="none" spc="0" normalizeH="0" baseline="0" noProof="0" dirty="0">
                <a:ln>
                  <a:noFill/>
                </a:ln>
                <a:solidFill>
                  <a:srgbClr val="14143C"/>
                </a:solidFill>
                <a:effectLst/>
                <a:uLnTx/>
                <a:uFillTx/>
                <a:latin typeface="Arial"/>
                <a:ea typeface="+mn-ea"/>
                <a:cs typeface="+mn-cs"/>
              </a:rPr>
            </a:br>
            <a:r>
              <a:rPr kumimoji="0" lang="en-GB" sz="1100" b="0" i="0" u="none" strike="noStrike" kern="1200" cap="none" spc="0" normalizeH="0" baseline="0" noProof="0" dirty="0">
                <a:ln>
                  <a:noFill/>
                </a:ln>
                <a:solidFill>
                  <a:srgbClr val="14143C"/>
                </a:solidFill>
                <a:effectLst/>
                <a:uLnTx/>
                <a:uFillTx/>
                <a:latin typeface="Arial"/>
                <a:ea typeface="+mn-ea"/>
                <a:cs typeface="+mn-cs"/>
              </a:rPr>
              <a:t>(</a:t>
            </a:r>
            <a:r>
              <a:rPr kumimoji="0" lang="en-GB" sz="1000" b="0" i="0" u="none" strike="noStrike" kern="1200" cap="none" spc="0" normalizeH="0" baseline="0" noProof="0" dirty="0">
                <a:ln>
                  <a:noFill/>
                </a:ln>
                <a:solidFill>
                  <a:srgbClr val="14143C"/>
                </a:solidFill>
                <a:effectLst/>
                <a:uLnTx/>
                <a:uFillTx/>
                <a:latin typeface="Arial"/>
                <a:ea typeface="+mn-ea"/>
                <a:cs typeface="+mn-cs"/>
              </a:rPr>
              <a:t>for truck on a ferry)</a:t>
            </a:r>
          </a:p>
        </p:txBody>
      </p:sp>
      <p:sp>
        <p:nvSpPr>
          <p:cNvPr id="4" name="Oval 31">
            <a:extLst>
              <a:ext uri="{FF2B5EF4-FFF2-40B4-BE49-F238E27FC236}">
                <a16:creationId xmlns:a16="http://schemas.microsoft.com/office/drawing/2014/main" id="{41B967EB-8312-A4B5-CFC5-05513A8AA5F2}"/>
              </a:ext>
            </a:extLst>
          </p:cNvPr>
          <p:cNvSpPr/>
          <p:nvPr/>
        </p:nvSpPr>
        <p:spPr>
          <a:xfrm>
            <a:off x="6533886" y="4360279"/>
            <a:ext cx="147354" cy="14735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697012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F771E5-68DF-4AE6-BFF6-C97C44D98F85}"/>
              </a:ext>
            </a:extLst>
          </p:cNvPr>
          <p:cNvSpPr>
            <a:spLocks noGrp="1"/>
          </p:cNvSpPr>
          <p:nvPr>
            <p:ph type="title"/>
          </p:nvPr>
        </p:nvSpPr>
        <p:spPr/>
        <p:txBody>
          <a:bodyPr/>
          <a:lstStyle/>
          <a:p>
            <a:r>
              <a:rPr lang="da-DK"/>
              <a:t>Abbreviations</a:t>
            </a:r>
          </a:p>
        </p:txBody>
      </p:sp>
      <p:sp>
        <p:nvSpPr>
          <p:cNvPr id="4" name="Pladsholder til indhold 3">
            <a:extLst>
              <a:ext uri="{FF2B5EF4-FFF2-40B4-BE49-F238E27FC236}">
                <a16:creationId xmlns:a16="http://schemas.microsoft.com/office/drawing/2014/main" id="{8F30E232-7964-41BD-8E30-00342C2AC831}"/>
              </a:ext>
            </a:extLst>
          </p:cNvPr>
          <p:cNvSpPr>
            <a:spLocks noGrp="1"/>
          </p:cNvSpPr>
          <p:nvPr>
            <p:ph type="body" sz="quarter" idx="12"/>
          </p:nvPr>
        </p:nvSpPr>
        <p:spPr/>
        <p:txBody>
          <a:bodyPr vert="horz" lIns="0" tIns="0" rIns="0" bIns="0" rtlCol="0" anchor="t">
            <a:noAutofit/>
          </a:bodyPr>
          <a:lstStyle/>
          <a:p>
            <a:pPr marL="0" indent="0">
              <a:buNone/>
            </a:pPr>
            <a:r>
              <a:rPr lang="da-DK">
                <a:latin typeface="+mj-lt"/>
                <a:cs typeface="Arial"/>
              </a:rPr>
              <a:t>ENS  - </a:t>
            </a:r>
            <a:r>
              <a:rPr lang="da-DK" err="1">
                <a:latin typeface="+mj-lt"/>
                <a:cs typeface="Arial"/>
              </a:rPr>
              <a:t>Entry</a:t>
            </a:r>
            <a:r>
              <a:rPr lang="da-DK">
                <a:latin typeface="+mj-lt"/>
                <a:cs typeface="Arial"/>
              </a:rPr>
              <a:t> Summary </a:t>
            </a:r>
            <a:r>
              <a:rPr lang="da-DK" err="1">
                <a:latin typeface="+mj-lt"/>
                <a:cs typeface="Arial"/>
              </a:rPr>
              <a:t>Declaration</a:t>
            </a:r>
            <a:endParaRPr lang="da-DK">
              <a:latin typeface="+mj-lt"/>
              <a:cs typeface="Arial"/>
            </a:endParaRPr>
          </a:p>
          <a:p>
            <a:pPr marL="0" lvl="0" indent="0">
              <a:buNone/>
            </a:pPr>
            <a:endParaRPr lang="da-DK">
              <a:effectLst/>
              <a:latin typeface="+mj-lt"/>
              <a:ea typeface="Calibri" panose="020F0502020204030204" pitchFamily="34" charset="0"/>
            </a:endParaRPr>
          </a:p>
          <a:p>
            <a:pPr marL="0" lvl="0" indent="0">
              <a:buNone/>
            </a:pPr>
            <a:r>
              <a:rPr lang="da-DK">
                <a:effectLst/>
                <a:latin typeface="+mj-lt"/>
                <a:ea typeface="Times New Roman" panose="02020603050405020304" pitchFamily="18" charset="0"/>
              </a:rPr>
              <a:t>MAWB - </a:t>
            </a:r>
            <a:r>
              <a:rPr lang="en-US">
                <a:effectLst/>
                <a:latin typeface="+mj-lt"/>
                <a:ea typeface="Times New Roman" panose="02020603050405020304" pitchFamily="18" charset="0"/>
              </a:rPr>
              <a:t>Master Air Way Bill</a:t>
            </a:r>
            <a:endParaRPr lang="da-DK">
              <a:effectLst/>
              <a:latin typeface="+mj-lt"/>
              <a:ea typeface="Times New Roman" panose="02020603050405020304" pitchFamily="18" charset="0"/>
            </a:endParaRPr>
          </a:p>
          <a:p>
            <a:pPr marL="0" lvl="0" indent="0">
              <a:buNone/>
            </a:pPr>
            <a:endParaRPr lang="da-DK">
              <a:effectLst/>
              <a:latin typeface="+mj-lt"/>
              <a:ea typeface="Calibri" panose="020F0502020204030204" pitchFamily="34" charset="0"/>
            </a:endParaRPr>
          </a:p>
          <a:p>
            <a:pPr marL="0" lvl="0" indent="0">
              <a:buNone/>
            </a:pPr>
            <a:r>
              <a:rPr lang="da-DK">
                <a:effectLst/>
                <a:latin typeface="+mj-lt"/>
                <a:ea typeface="Times New Roman" panose="02020603050405020304" pitchFamily="18" charset="0"/>
              </a:rPr>
              <a:t>MWB - </a:t>
            </a:r>
            <a:r>
              <a:rPr lang="en-US">
                <a:effectLst/>
                <a:latin typeface="+mj-lt"/>
                <a:ea typeface="Times New Roman" panose="02020603050405020304" pitchFamily="18" charset="0"/>
              </a:rPr>
              <a:t>Master Way Bill</a:t>
            </a:r>
            <a:endParaRPr lang="da-DK">
              <a:effectLst/>
              <a:latin typeface="+mj-lt"/>
              <a:ea typeface="Times New Roman" panose="02020603050405020304" pitchFamily="18" charset="0"/>
            </a:endParaRPr>
          </a:p>
          <a:p>
            <a:pPr marL="0" lvl="0" indent="0">
              <a:buNone/>
            </a:pPr>
            <a:endParaRPr lang="da-DK">
              <a:effectLst/>
              <a:latin typeface="+mj-lt"/>
              <a:ea typeface="Calibri" panose="020F0502020204030204" pitchFamily="34" charset="0"/>
            </a:endParaRPr>
          </a:p>
          <a:p>
            <a:pPr marL="0" lvl="0" indent="0">
              <a:buNone/>
            </a:pPr>
            <a:r>
              <a:rPr lang="da-DK">
                <a:effectLst/>
                <a:latin typeface="+mj-lt"/>
                <a:ea typeface="Times New Roman" panose="02020603050405020304" pitchFamily="18" charset="0"/>
              </a:rPr>
              <a:t>MBL - </a:t>
            </a:r>
            <a:r>
              <a:rPr lang="en-US">
                <a:effectLst/>
                <a:latin typeface="+mj-lt"/>
                <a:ea typeface="Times New Roman" panose="02020603050405020304" pitchFamily="18" charset="0"/>
              </a:rPr>
              <a:t>Master Bill of Lading</a:t>
            </a:r>
            <a:endParaRPr lang="da-DK">
              <a:effectLst/>
              <a:latin typeface="+mj-lt"/>
              <a:ea typeface="Times New Roman" panose="02020603050405020304" pitchFamily="18" charset="0"/>
            </a:endParaRPr>
          </a:p>
          <a:p>
            <a:pPr marL="0" lvl="0" indent="0">
              <a:buNone/>
            </a:pPr>
            <a:endParaRPr lang="da-DK">
              <a:effectLst/>
              <a:latin typeface="+mj-lt"/>
              <a:ea typeface="Calibri" panose="020F0502020204030204" pitchFamily="34" charset="0"/>
            </a:endParaRPr>
          </a:p>
          <a:p>
            <a:pPr marL="0" lvl="0" indent="0">
              <a:buNone/>
            </a:pPr>
            <a:r>
              <a:rPr lang="da-DK">
                <a:effectLst/>
                <a:latin typeface="+mj-lt"/>
                <a:ea typeface="Times New Roman" panose="02020603050405020304" pitchFamily="18" charset="0"/>
              </a:rPr>
              <a:t>N/A - Not </a:t>
            </a:r>
            <a:r>
              <a:rPr lang="da-DK" err="1">
                <a:latin typeface="+mj-lt"/>
                <a:ea typeface="Times New Roman" panose="02020603050405020304" pitchFamily="18" charset="0"/>
              </a:rPr>
              <a:t>A</a:t>
            </a:r>
            <a:r>
              <a:rPr lang="da-DK" err="1">
                <a:effectLst/>
                <a:latin typeface="+mj-lt"/>
                <a:ea typeface="Times New Roman" panose="02020603050405020304" pitchFamily="18" charset="0"/>
              </a:rPr>
              <a:t>pplicable</a:t>
            </a:r>
            <a:endParaRPr lang="da-DK">
              <a:effectLst/>
              <a:latin typeface="+mj-lt"/>
              <a:ea typeface="Times New Roman" panose="02020603050405020304" pitchFamily="18" charset="0"/>
            </a:endParaRPr>
          </a:p>
          <a:p>
            <a:pPr marL="0" lvl="0" indent="0">
              <a:buNone/>
            </a:pPr>
            <a:endParaRPr lang="da-DK">
              <a:effectLst/>
              <a:latin typeface="+mj-lt"/>
              <a:ea typeface="Calibri" panose="020F0502020204030204" pitchFamily="34" charset="0"/>
            </a:endParaRPr>
          </a:p>
          <a:p>
            <a:pPr marL="0" lvl="0" indent="0">
              <a:buNone/>
            </a:pPr>
            <a:r>
              <a:rPr lang="da-DK">
                <a:effectLst/>
                <a:latin typeface="+mj-lt"/>
                <a:ea typeface="Times New Roman" panose="02020603050405020304" pitchFamily="18" charset="0"/>
              </a:rPr>
              <a:t>PLACI - </a:t>
            </a:r>
            <a:r>
              <a:rPr lang="da-DK" err="1">
                <a:latin typeface="+mj-lt"/>
              </a:rPr>
              <a:t>Pre-loading</a:t>
            </a:r>
            <a:r>
              <a:rPr lang="da-DK">
                <a:latin typeface="+mj-lt"/>
              </a:rPr>
              <a:t> Advanced Cargo Information</a:t>
            </a:r>
            <a:endParaRPr lang="da-DK">
              <a:effectLst/>
              <a:latin typeface="+mj-lt"/>
              <a:ea typeface="Calibri" panose="020F0502020204030204" pitchFamily="34" charset="0"/>
            </a:endParaRPr>
          </a:p>
          <a:p>
            <a:pPr marL="0" indent="0">
              <a:buNone/>
            </a:pPr>
            <a:endParaRPr lang="da-DK">
              <a:latin typeface="+mj-lt"/>
              <a:cs typeface="Arial"/>
            </a:endParaRPr>
          </a:p>
        </p:txBody>
      </p:sp>
      <p:sp>
        <p:nvSpPr>
          <p:cNvPr id="3" name="Slide Number Placeholder 4">
            <a:extLst>
              <a:ext uri="{FF2B5EF4-FFF2-40B4-BE49-F238E27FC236}">
                <a16:creationId xmlns:a16="http://schemas.microsoft.com/office/drawing/2014/main" id="{64E6A1CD-93EA-5DB7-284F-178EE3A6431D}"/>
              </a:ext>
            </a:extLst>
          </p:cNvPr>
          <p:cNvSpPr txBox="1">
            <a:spLocks/>
          </p:cNvSpPr>
          <p:nvPr/>
        </p:nvSpPr>
        <p:spPr>
          <a:xfrm>
            <a:off x="10099675" y="6414568"/>
            <a:ext cx="1550988" cy="165730"/>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mtClean="0">
                <a:solidFill>
                  <a:srgbClr val="14143C"/>
                </a:solidFill>
                <a:latin typeface="Arial"/>
              </a:rPr>
              <a:pPr/>
              <a:t>21</a:t>
            </a:fld>
            <a:endParaRPr lang="da-DK">
              <a:solidFill>
                <a:srgbClr val="14143C"/>
              </a:solidFill>
              <a:latin typeface="Arial"/>
            </a:endParaRPr>
          </a:p>
        </p:txBody>
      </p:sp>
    </p:spTree>
    <p:extLst>
      <p:ext uri="{BB962C8B-B14F-4D97-AF65-F5344CB8AC3E}">
        <p14:creationId xmlns:p14="http://schemas.microsoft.com/office/powerpoint/2010/main" val="3992927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F771E5-68DF-4AE6-BFF6-C97C44D98F85}"/>
              </a:ext>
            </a:extLst>
          </p:cNvPr>
          <p:cNvSpPr>
            <a:spLocks noGrp="1"/>
          </p:cNvSpPr>
          <p:nvPr>
            <p:ph type="title"/>
          </p:nvPr>
        </p:nvSpPr>
        <p:spPr/>
        <p:txBody>
          <a:bodyPr/>
          <a:lstStyle/>
          <a:p>
            <a:r>
              <a:rPr lang="en-GB" err="1"/>
              <a:t>Usefull</a:t>
            </a:r>
            <a:r>
              <a:rPr lang="en-GB"/>
              <a:t> links</a:t>
            </a:r>
          </a:p>
        </p:txBody>
      </p:sp>
      <p:sp>
        <p:nvSpPr>
          <p:cNvPr id="4" name="Pladsholder til indhold 3">
            <a:extLst>
              <a:ext uri="{FF2B5EF4-FFF2-40B4-BE49-F238E27FC236}">
                <a16:creationId xmlns:a16="http://schemas.microsoft.com/office/drawing/2014/main" id="{8F30E232-7964-41BD-8E30-00342C2AC831}"/>
              </a:ext>
            </a:extLst>
          </p:cNvPr>
          <p:cNvSpPr>
            <a:spLocks noGrp="1"/>
          </p:cNvSpPr>
          <p:nvPr>
            <p:ph type="body" sz="quarter" idx="12"/>
          </p:nvPr>
        </p:nvSpPr>
        <p:spPr/>
        <p:txBody>
          <a:bodyPr vert="horz" lIns="0" tIns="0" rIns="0" bIns="0" rtlCol="0" anchor="t">
            <a:noAutofit/>
          </a:bodyPr>
          <a:lstStyle/>
          <a:p>
            <a:pPr marL="0" indent="0">
              <a:buNone/>
            </a:pPr>
            <a:r>
              <a:rPr lang="en-GB" b="1" dirty="0"/>
              <a:t>Sign up for the Danish Customs Agency’s newsletter about the new systems </a:t>
            </a:r>
            <a:r>
              <a:rPr lang="en-GB" dirty="0"/>
              <a:t>(available in Danish only)</a:t>
            </a:r>
            <a:r>
              <a:rPr lang="en-GB" b="1" dirty="0"/>
              <a:t>: </a:t>
            </a:r>
            <a:br>
              <a:rPr lang="en-GB" b="1" dirty="0"/>
            </a:br>
            <a:r>
              <a:rPr lang="en-GB" dirty="0">
                <a:hlinkClick r:id="rId3"/>
              </a:rPr>
              <a:t>Sign up for Danish Customs Agency's newsletter</a:t>
            </a:r>
            <a:r>
              <a:rPr lang="en-GB" dirty="0"/>
              <a:t> </a:t>
            </a:r>
            <a:br>
              <a:rPr lang="en-GB" dirty="0"/>
            </a:br>
            <a:endParaRPr lang="en-GB" dirty="0">
              <a:cs typeface="Arial"/>
            </a:endParaRPr>
          </a:p>
          <a:p>
            <a:pPr marL="0" indent="0">
              <a:buNone/>
            </a:pPr>
            <a:r>
              <a:rPr lang="en-GB" b="1" dirty="0"/>
              <a:t>Link to the Danish Customs Agency’s ICS2-page </a:t>
            </a:r>
            <a:r>
              <a:rPr lang="en-GB" dirty="0">
                <a:ea typeface="+mn-lt"/>
                <a:cs typeface="+mn-lt"/>
              </a:rPr>
              <a:t>(available in Danish only): </a:t>
            </a:r>
            <a:r>
              <a:rPr lang="en-GB" dirty="0">
                <a:ea typeface="+mn-lt"/>
                <a:cs typeface="+mn-lt"/>
                <a:hlinkClick r:id="rId4"/>
              </a:rPr>
              <a:t>ICS2 </a:t>
            </a:r>
            <a:r>
              <a:rPr lang="en-GB" dirty="0" err="1">
                <a:ea typeface="+mn-lt"/>
                <a:cs typeface="+mn-lt"/>
                <a:hlinkClick r:id="rId4"/>
              </a:rPr>
              <a:t>Toldstyrelsen</a:t>
            </a:r>
            <a:endParaRPr lang="en-GB" dirty="0">
              <a:ea typeface="+mn-lt"/>
              <a:cs typeface="+mn-lt"/>
            </a:endParaRPr>
          </a:p>
          <a:p>
            <a:pPr marL="0" indent="0">
              <a:buNone/>
            </a:pPr>
            <a:endParaRPr lang="en-GB" dirty="0">
              <a:ea typeface="+mn-lt"/>
              <a:cs typeface="+mn-lt"/>
            </a:endParaRPr>
          </a:p>
          <a:p>
            <a:pPr marL="0" indent="0">
              <a:buNone/>
            </a:pPr>
            <a:r>
              <a:rPr lang="en-GB" b="1" dirty="0">
                <a:ea typeface="+mn-lt"/>
                <a:cs typeface="+mn-lt"/>
              </a:rPr>
              <a:t>Manifest guides </a:t>
            </a:r>
            <a:r>
              <a:rPr lang="en-GB" dirty="0">
                <a:ea typeface="+mn-lt"/>
                <a:cs typeface="+mn-lt"/>
              </a:rPr>
              <a:t>(available in Danish only):</a:t>
            </a:r>
          </a:p>
          <a:p>
            <a:pPr marL="0" indent="0">
              <a:buNone/>
            </a:pPr>
            <a:r>
              <a:rPr lang="en-GB" dirty="0">
                <a:ea typeface="+mn-lt"/>
                <a:cs typeface="+mn-lt"/>
                <a:hlinkClick r:id="rId5"/>
              </a:rPr>
              <a:t>https://toldst.dk/erhverv/toldsystemer/manifest</a:t>
            </a:r>
            <a:endParaRPr lang="en-GB" dirty="0">
              <a:ea typeface="+mn-lt"/>
              <a:cs typeface="+mn-lt"/>
            </a:endParaRPr>
          </a:p>
          <a:p>
            <a:pPr marL="0" indent="0">
              <a:buNone/>
            </a:pPr>
            <a:endParaRPr lang="en-GB" dirty="0">
              <a:ea typeface="+mn-lt"/>
              <a:cs typeface="+mn-lt"/>
            </a:endParaRPr>
          </a:p>
          <a:p>
            <a:pPr marL="0" indent="0">
              <a:buNone/>
            </a:pPr>
            <a:r>
              <a:rPr lang="en-GB" b="1" dirty="0"/>
              <a:t>Danish Customs Agency service status information</a:t>
            </a:r>
          </a:p>
          <a:p>
            <a:pPr marL="0" indent="0">
              <a:buNone/>
            </a:pPr>
            <a:r>
              <a:rPr lang="en-GB" dirty="0">
                <a:ea typeface="+mn-lt"/>
                <a:cs typeface="+mn-lt"/>
                <a:hlinkClick r:id="rId6"/>
              </a:rPr>
              <a:t>Service status information and customs’ system status</a:t>
            </a:r>
            <a:endParaRPr lang="en-GB" b="1" dirty="0">
              <a:ea typeface="+mn-lt"/>
              <a:cs typeface="+mn-lt"/>
            </a:endParaRPr>
          </a:p>
          <a:p>
            <a:pPr marL="0" indent="0">
              <a:buNone/>
            </a:pPr>
            <a:endParaRPr lang="en-GB" dirty="0">
              <a:ea typeface="+mn-lt"/>
              <a:cs typeface="+mn-lt"/>
            </a:endParaRPr>
          </a:p>
          <a:p>
            <a:pPr marL="0" indent="0">
              <a:buNone/>
            </a:pPr>
            <a:r>
              <a:rPr lang="en-GB" sz="1800" b="1" dirty="0">
                <a:latin typeface="Calibri" panose="020F0502020204030204" pitchFamily="34" charset="0"/>
                <a:ea typeface="Calibri" panose="020F0502020204030204" pitchFamily="34" charset="0"/>
                <a:cs typeface="Calibri" panose="020F0502020204030204" pitchFamily="34" charset="0"/>
              </a:rPr>
              <a:t>CIRCABC – EU-Commission’s public library</a:t>
            </a:r>
          </a:p>
          <a:p>
            <a:pPr marL="0" indent="0">
              <a:buNone/>
            </a:pPr>
            <a:r>
              <a:rPr lang="en-GB" dirty="0">
                <a:ea typeface="+mn-lt"/>
                <a:cs typeface="+mn-lt"/>
                <a:hlinkClick r:id="rId7">
                  <a:extLst>
                    <a:ext uri="{A12FA001-AC4F-418D-AE19-62706E023703}">
                      <ahyp:hlinkClr xmlns:ahyp="http://schemas.microsoft.com/office/drawing/2018/hyperlinkcolor" val="tx"/>
                    </a:ext>
                  </a:extLst>
                </a:hlinkClick>
              </a:rPr>
              <a:t>EU Advance Cargo Information System (ICS2)</a:t>
            </a:r>
            <a:endParaRPr lang="en-GB" dirty="0">
              <a:ea typeface="+mn-lt"/>
              <a:cs typeface="+mn-lt"/>
            </a:endParaRPr>
          </a:p>
          <a:p>
            <a:pPr marL="0" indent="0">
              <a:buNone/>
            </a:pPr>
            <a:r>
              <a:rPr lang="en-GB" dirty="0"/>
              <a:t>Here you will also find a calendar with public EU ICS2 meetings and important information from the EU regarding ICS2</a:t>
            </a:r>
          </a:p>
          <a:p>
            <a:pPr marL="0" indent="0">
              <a:buNone/>
            </a:pPr>
            <a:endParaRPr lang="en-GB" dirty="0">
              <a:ea typeface="+mn-lt"/>
              <a:cs typeface="+mn-lt"/>
            </a:endParaRPr>
          </a:p>
          <a:p>
            <a:pPr marL="0" indent="0">
              <a:buNone/>
            </a:pPr>
            <a:endParaRPr lang="en-GB" dirty="0">
              <a:cs typeface="Arial"/>
            </a:endParaRPr>
          </a:p>
          <a:p>
            <a:pPr marL="0" indent="0">
              <a:buNone/>
            </a:pPr>
            <a:endParaRPr lang="en-GB" dirty="0">
              <a:cs typeface="Arial"/>
            </a:endParaRPr>
          </a:p>
        </p:txBody>
      </p:sp>
      <p:sp>
        <p:nvSpPr>
          <p:cNvPr id="5" name="Pladsholder til indhold 4">
            <a:extLst>
              <a:ext uri="{FF2B5EF4-FFF2-40B4-BE49-F238E27FC236}">
                <a16:creationId xmlns:a16="http://schemas.microsoft.com/office/drawing/2014/main" id="{90BC6F33-5067-4076-8EE4-3F767F021353}"/>
              </a:ext>
            </a:extLst>
          </p:cNvPr>
          <p:cNvSpPr>
            <a:spLocks noGrp="1"/>
          </p:cNvSpPr>
          <p:nvPr>
            <p:ph sz="quarter" idx="4294967295"/>
          </p:nvPr>
        </p:nvSpPr>
        <p:spPr>
          <a:xfrm>
            <a:off x="6818313" y="1358900"/>
            <a:ext cx="5373687" cy="5221288"/>
          </a:xfrm>
        </p:spPr>
        <p:txBody>
          <a:bodyPr vert="horz" lIns="0" tIns="0" rIns="0" bIns="0" rtlCol="0" anchor="t">
            <a:noAutofit/>
          </a:bodyPr>
          <a:lstStyle/>
          <a:p>
            <a:pPr marL="0" indent="0">
              <a:buNone/>
            </a:pPr>
            <a:r>
              <a:rPr lang="en-GB" b="1" dirty="0"/>
              <a:t>EU’s general ICS2 site</a:t>
            </a:r>
            <a:endParaRPr lang="en-GB" b="1" dirty="0">
              <a:cs typeface="Arial"/>
            </a:endParaRPr>
          </a:p>
          <a:p>
            <a:pPr marL="0" indent="0">
              <a:buNone/>
            </a:pPr>
            <a:r>
              <a:rPr lang="en-GB" dirty="0">
                <a:ea typeface="+mn-lt"/>
                <a:cs typeface="+mn-lt"/>
                <a:hlinkClick r:id="rId8"/>
              </a:rPr>
              <a:t>Import Control System 2 (ICS2) (europa.eu)</a:t>
            </a:r>
            <a:endParaRPr lang="en-GB" dirty="0">
              <a:cs typeface="Arial"/>
            </a:endParaRPr>
          </a:p>
          <a:p>
            <a:pPr marL="0" indent="0">
              <a:buNone/>
            </a:pPr>
            <a:endParaRPr lang="en-GB" b="1" dirty="0">
              <a:cs typeface="Arial"/>
            </a:endParaRPr>
          </a:p>
          <a:p>
            <a:pPr marL="0" indent="0">
              <a:buNone/>
            </a:pPr>
            <a:r>
              <a:rPr lang="en-GB" b="1" dirty="0">
                <a:cs typeface="Arial"/>
              </a:rPr>
              <a:t>EU's ICS2-FAQ and documentation</a:t>
            </a:r>
          </a:p>
          <a:p>
            <a:pPr marL="0" indent="0">
              <a:buNone/>
            </a:pPr>
            <a:r>
              <a:rPr lang="en-GB" dirty="0">
                <a:ea typeface="+mn-lt"/>
                <a:cs typeface="+mn-lt"/>
                <a:hlinkClick r:id="rId9"/>
              </a:rPr>
              <a:t>FAQ (europa.eu)</a:t>
            </a:r>
            <a:endParaRPr lang="en-GB" dirty="0">
              <a:cs typeface="Arial"/>
            </a:endParaRPr>
          </a:p>
          <a:p>
            <a:pPr marL="0" indent="0">
              <a:buNone/>
            </a:pPr>
            <a:endParaRPr lang="en-GB" dirty="0"/>
          </a:p>
          <a:p>
            <a:pPr marL="215900" indent="-215900">
              <a:buNone/>
            </a:pPr>
            <a:r>
              <a:rPr lang="en-GB" b="1" dirty="0">
                <a:cs typeface="Arial"/>
              </a:rPr>
              <a:t>BCP in EU’s public library:</a:t>
            </a:r>
          </a:p>
          <a:p>
            <a:pPr marL="215900" indent="-215900">
              <a:buNone/>
            </a:pPr>
            <a:r>
              <a:rPr lang="en-GB" dirty="0">
                <a:cs typeface="Arial"/>
                <a:hlinkClick r:id="rId10"/>
              </a:rPr>
              <a:t>ICS2 Business Continuity</a:t>
            </a:r>
            <a:endParaRPr lang="en-GB" dirty="0">
              <a:cs typeface="Arial"/>
            </a:endParaRPr>
          </a:p>
          <a:p>
            <a:pPr marL="0" indent="0">
              <a:buNone/>
            </a:pPr>
            <a:endParaRPr lang="en-GB" dirty="0"/>
          </a:p>
          <a:p>
            <a:pPr marL="0" indent="0">
              <a:buNone/>
            </a:pPr>
            <a:r>
              <a:rPr lang="en-GB" b="1" dirty="0"/>
              <a:t>Danish Customs Agency’s ICS2 </a:t>
            </a:r>
            <a:r>
              <a:rPr lang="en-GB" b="1" dirty="0" err="1"/>
              <a:t>Servicedesk</a:t>
            </a:r>
            <a:br>
              <a:rPr lang="en-GB" dirty="0"/>
            </a:br>
            <a:r>
              <a:rPr lang="en-GB" dirty="0"/>
              <a:t>Mail: </a:t>
            </a:r>
            <a:r>
              <a:rPr lang="en-GB" dirty="0">
                <a:hlinkClick r:id="rId11"/>
              </a:rPr>
              <a:t>ics2support@toldst.dk</a:t>
            </a:r>
            <a:r>
              <a:rPr lang="en-GB" dirty="0"/>
              <a:t> </a:t>
            </a:r>
            <a:br>
              <a:rPr lang="en-GB" dirty="0"/>
            </a:br>
            <a:r>
              <a:rPr lang="en-GB" dirty="0"/>
              <a:t>Phone: +45 7222 1215 </a:t>
            </a:r>
            <a:br>
              <a:rPr lang="en-GB" dirty="0"/>
            </a:br>
            <a:r>
              <a:rPr lang="en-GB" dirty="0"/>
              <a:t>Opening hours: Monday-Sunday 00:00-24:00 – between 08.00 PM-07.00 AM only for critical ICS2 related incidents.</a:t>
            </a:r>
          </a:p>
        </p:txBody>
      </p:sp>
      <p:sp>
        <p:nvSpPr>
          <p:cNvPr id="3" name="Slide Number Placeholder 4">
            <a:extLst>
              <a:ext uri="{FF2B5EF4-FFF2-40B4-BE49-F238E27FC236}">
                <a16:creationId xmlns:a16="http://schemas.microsoft.com/office/drawing/2014/main" id="{A51ED89B-21E8-A153-8766-7D1E1CFA66BE}"/>
              </a:ext>
            </a:extLst>
          </p:cNvPr>
          <p:cNvSpPr txBox="1">
            <a:spLocks/>
          </p:cNvSpPr>
          <p:nvPr/>
        </p:nvSpPr>
        <p:spPr>
          <a:xfrm>
            <a:off x="10099675" y="6414568"/>
            <a:ext cx="1550988" cy="165730"/>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solidFill>
                  <a:srgbClr val="14143C"/>
                </a:solidFill>
                <a:latin typeface="Arial"/>
              </a:rPr>
              <a:pPr/>
              <a:t>22</a:t>
            </a:fld>
            <a:endParaRPr lang="en-GB">
              <a:solidFill>
                <a:srgbClr val="14143C"/>
              </a:solidFill>
              <a:latin typeface="Arial"/>
            </a:endParaRPr>
          </a:p>
        </p:txBody>
      </p:sp>
    </p:spTree>
    <p:extLst>
      <p:ext uri="{BB962C8B-B14F-4D97-AF65-F5344CB8AC3E}">
        <p14:creationId xmlns:p14="http://schemas.microsoft.com/office/powerpoint/2010/main" val="1425211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23174-950D-F32C-256B-BEB5637E4212}"/>
              </a:ext>
            </a:extLst>
          </p:cNvPr>
          <p:cNvSpPr>
            <a:spLocks noGrp="1"/>
          </p:cNvSpPr>
          <p:nvPr>
            <p:ph type="title"/>
          </p:nvPr>
        </p:nvSpPr>
        <p:spPr/>
        <p:txBody>
          <a:bodyPr>
            <a:normAutofit fontScale="90000"/>
          </a:bodyPr>
          <a:lstStyle/>
          <a:p>
            <a:r>
              <a:rPr lang="en-GB"/>
              <a:t>Composition of ENS declarations</a:t>
            </a:r>
          </a:p>
        </p:txBody>
      </p:sp>
      <p:sp>
        <p:nvSpPr>
          <p:cNvPr id="4" name="Content Placeholder 3">
            <a:extLst>
              <a:ext uri="{FF2B5EF4-FFF2-40B4-BE49-F238E27FC236}">
                <a16:creationId xmlns:a16="http://schemas.microsoft.com/office/drawing/2014/main" id="{9DB1E825-B657-D41E-1EA3-31D74E65FE90}"/>
              </a:ext>
            </a:extLst>
          </p:cNvPr>
          <p:cNvSpPr>
            <a:spLocks noGrp="1"/>
          </p:cNvSpPr>
          <p:nvPr>
            <p:ph idx="1"/>
          </p:nvPr>
        </p:nvSpPr>
        <p:spPr/>
        <p:txBody>
          <a:bodyPr/>
          <a:lstStyle/>
          <a:p>
            <a:r>
              <a:rPr lang="en-GB" dirty="0"/>
              <a:t>With ICS2, several parties can provide information to the same ENS. This is called multiple filing.</a:t>
            </a:r>
          </a:p>
          <a:p>
            <a:pPr marL="0" indent="0">
              <a:buNone/>
            </a:pPr>
            <a:endParaRPr lang="en-GB" dirty="0"/>
          </a:p>
          <a:p>
            <a:r>
              <a:rPr lang="en-GB" dirty="0"/>
              <a:t>ICS2 allows each party to provide the part of the information they possess. Therefore, a company does not need to share all information with the carrier or freight forwarder.</a:t>
            </a:r>
          </a:p>
          <a:p>
            <a:pPr marL="0" indent="0">
              <a:buNone/>
            </a:pPr>
            <a:endParaRPr lang="en-GB" dirty="0"/>
          </a:p>
          <a:p>
            <a:r>
              <a:rPr lang="en-GB" dirty="0"/>
              <a:t>A complete ENS can be composed in many ways, depending on the mode of transport and the type of transport contract.</a:t>
            </a:r>
          </a:p>
          <a:p>
            <a:endParaRPr lang="en-GB" dirty="0"/>
          </a:p>
          <a:p>
            <a:r>
              <a:rPr lang="en-GB" dirty="0"/>
              <a:t>Information for ENS declarations is submitted as ENS filings. ENS filings are data sets.</a:t>
            </a:r>
          </a:p>
          <a:p>
            <a:pPr marL="0" indent="0">
              <a:buNone/>
            </a:pPr>
            <a:endParaRPr lang="en-GB" dirty="0"/>
          </a:p>
        </p:txBody>
      </p:sp>
      <p:graphicFrame>
        <p:nvGraphicFramePr>
          <p:cNvPr id="9" name="Table 8">
            <a:extLst>
              <a:ext uri="{FF2B5EF4-FFF2-40B4-BE49-F238E27FC236}">
                <a16:creationId xmlns:a16="http://schemas.microsoft.com/office/drawing/2014/main" id="{B51B572C-AB15-780C-1306-F98E154491A6}"/>
              </a:ext>
            </a:extLst>
          </p:cNvPr>
          <p:cNvGraphicFramePr>
            <a:graphicFrameLocks noGrp="1"/>
          </p:cNvGraphicFramePr>
          <p:nvPr>
            <p:extLst>
              <p:ext uri="{D42A27DB-BD31-4B8C-83A1-F6EECF244321}">
                <p14:modId xmlns:p14="http://schemas.microsoft.com/office/powerpoint/2010/main" val="3740459240"/>
              </p:ext>
            </p:extLst>
          </p:nvPr>
        </p:nvGraphicFramePr>
        <p:xfrm>
          <a:off x="6635476" y="1164737"/>
          <a:ext cx="5037411" cy="4972628"/>
        </p:xfrm>
        <a:graphic>
          <a:graphicData uri="http://schemas.openxmlformats.org/drawingml/2006/table">
            <a:tbl>
              <a:tblPr bandRow="1">
                <a:tableStyleId>{91EBBBCC-DAD2-459C-BE2E-F6DE35CF9A28}</a:tableStyleId>
              </a:tblPr>
              <a:tblGrid>
                <a:gridCol w="509213">
                  <a:extLst>
                    <a:ext uri="{9D8B030D-6E8A-4147-A177-3AD203B41FA5}">
                      <a16:colId xmlns:a16="http://schemas.microsoft.com/office/drawing/2014/main" val="2650378144"/>
                    </a:ext>
                  </a:extLst>
                </a:gridCol>
                <a:gridCol w="3394779">
                  <a:extLst>
                    <a:ext uri="{9D8B030D-6E8A-4147-A177-3AD203B41FA5}">
                      <a16:colId xmlns:a16="http://schemas.microsoft.com/office/drawing/2014/main" val="2090095959"/>
                    </a:ext>
                  </a:extLst>
                </a:gridCol>
                <a:gridCol w="542069">
                  <a:extLst>
                    <a:ext uri="{9D8B030D-6E8A-4147-A177-3AD203B41FA5}">
                      <a16:colId xmlns:a16="http://schemas.microsoft.com/office/drawing/2014/main" val="4223317319"/>
                    </a:ext>
                  </a:extLst>
                </a:gridCol>
                <a:gridCol w="591350">
                  <a:extLst>
                    <a:ext uri="{9D8B030D-6E8A-4147-A177-3AD203B41FA5}">
                      <a16:colId xmlns:a16="http://schemas.microsoft.com/office/drawing/2014/main" val="1487266027"/>
                    </a:ext>
                  </a:extLst>
                </a:gridCol>
              </a:tblGrid>
              <a:tr h="641551">
                <a:tc>
                  <a:txBody>
                    <a:bodyPr/>
                    <a:lstStyle/>
                    <a:p>
                      <a:pPr algn="l"/>
                      <a:r>
                        <a:rPr lang="da-DK" sz="1100" b="1" cap="none" spc="0">
                          <a:solidFill>
                            <a:schemeClr val="tx1"/>
                          </a:solidFill>
                          <a:effectLst/>
                        </a:rPr>
                        <a:t>F10</a:t>
                      </a:r>
                      <a:endParaRPr lang="da-DK" sz="1100" b="1" cap="none" spc="0">
                        <a:solidFill>
                          <a:schemeClr val="tx1"/>
                        </a:solidFill>
                        <a:effectLst/>
                        <a:latin typeface="var(--font-heading)"/>
                      </a:endParaRPr>
                    </a:p>
                  </a:txBody>
                  <a:tcPr marL="92736" marR="28952" marT="71336" marB="71336" anchor="ctr"/>
                </a:tc>
                <a:tc>
                  <a:txBody>
                    <a:bodyPr/>
                    <a:lstStyle/>
                    <a:p>
                      <a:r>
                        <a:rPr lang="en-US" sz="1000" cap="none" spc="0" dirty="0">
                          <a:solidFill>
                            <a:schemeClr val="tx1"/>
                          </a:solidFill>
                          <a:effectLst/>
                        </a:rPr>
                        <a:t>Non-negotiable bill of lading containing the necessary information from the consignee.</a:t>
                      </a:r>
                    </a:p>
                  </a:txBody>
                  <a:tcPr marL="92736" marR="28952" marT="71336" marB="71336" anchor="ctr"/>
                </a:tc>
                <a:tc>
                  <a:txBody>
                    <a:bodyPr/>
                    <a:lstStyle/>
                    <a:p>
                      <a:pPr algn="ctr"/>
                      <a:r>
                        <a:rPr lang="da-DK" sz="1100" b="1" cap="none" spc="0">
                          <a:solidFill>
                            <a:schemeClr val="tx1"/>
                          </a:solidFill>
                          <a:effectLst/>
                        </a:rPr>
                        <a:t>X</a:t>
                      </a:r>
                      <a:endParaRPr lang="da-DK" sz="1100" b="1" cap="none" spc="0">
                        <a:solidFill>
                          <a:schemeClr val="tx1"/>
                        </a:solidFill>
                        <a:effectLst/>
                        <a:latin typeface="var(--font-heading)"/>
                      </a:endParaRPr>
                    </a:p>
                  </a:txBody>
                  <a:tcPr marL="92736" marR="28952" marT="71336" marB="71336" anchor="ctr"/>
                </a:tc>
                <a:tc>
                  <a:txBody>
                    <a:bodyPr/>
                    <a:lstStyle/>
                    <a:p>
                      <a:pPr algn="ctr"/>
                      <a:r>
                        <a:rPr lang="da-DK" sz="1100" cap="none" spc="0">
                          <a:solidFill>
                            <a:schemeClr val="tx1"/>
                          </a:solidFill>
                          <a:effectLst/>
                        </a:rPr>
                        <a:t> </a:t>
                      </a:r>
                    </a:p>
                  </a:txBody>
                  <a:tcPr marL="92736" marR="28952" marT="71336" marB="71336" anchor="ctr"/>
                </a:tc>
                <a:extLst>
                  <a:ext uri="{0D108BD9-81ED-4DB2-BD59-A6C34878D82A}">
                    <a16:rowId xmlns:a16="http://schemas.microsoft.com/office/drawing/2014/main" val="3636350521"/>
                  </a:ext>
                </a:extLst>
              </a:tr>
              <a:tr h="955987">
                <a:tc>
                  <a:txBody>
                    <a:bodyPr/>
                    <a:lstStyle/>
                    <a:p>
                      <a:pPr algn="l"/>
                      <a:r>
                        <a:rPr lang="da-DK" sz="1100" b="1" cap="none" spc="0">
                          <a:solidFill>
                            <a:schemeClr val="tx1"/>
                          </a:solidFill>
                          <a:effectLst/>
                        </a:rPr>
                        <a:t>F11</a:t>
                      </a:r>
                      <a:endParaRPr lang="da-DK" sz="1100" b="1" cap="none" spc="0">
                        <a:solidFill>
                          <a:schemeClr val="tx1"/>
                        </a:solidFill>
                        <a:effectLst/>
                        <a:latin typeface="var(--font-heading)"/>
                      </a:endParaRPr>
                    </a:p>
                  </a:txBody>
                  <a:tcPr marL="92736" marR="28952" marT="71336" marB="71336" anchor="ctr"/>
                </a:tc>
                <a:tc>
                  <a:txBody>
                    <a:bodyPr/>
                    <a:lstStyle/>
                    <a:p>
                      <a:r>
                        <a:rPr lang="en-US" sz="1000" cap="none" spc="0">
                          <a:solidFill>
                            <a:schemeClr val="tx1"/>
                          </a:solidFill>
                          <a:effectLst/>
                        </a:rPr>
                        <a:t>Master bill of lading with the underlying freight forwarding bill(s) containing the necessary information from the consignee of the lowest freight forwarding bill.</a:t>
                      </a:r>
                    </a:p>
                  </a:txBody>
                  <a:tcPr marL="92736" marR="28952" marT="71336" marB="71336" anchor="ctr"/>
                </a:tc>
                <a:tc>
                  <a:txBody>
                    <a:bodyPr/>
                    <a:lstStyle/>
                    <a:p>
                      <a:pPr algn="ctr"/>
                      <a:r>
                        <a:rPr lang="da-DK" sz="1100" b="1" cap="none" spc="0">
                          <a:solidFill>
                            <a:schemeClr val="tx1"/>
                          </a:solidFill>
                          <a:effectLst/>
                        </a:rPr>
                        <a:t>X</a:t>
                      </a:r>
                      <a:endParaRPr lang="da-DK" sz="1100" b="1" cap="none" spc="0">
                        <a:solidFill>
                          <a:schemeClr val="tx1"/>
                        </a:solidFill>
                        <a:effectLst/>
                        <a:latin typeface="var(--font-heading)"/>
                      </a:endParaRPr>
                    </a:p>
                  </a:txBody>
                  <a:tcPr marL="92736" marR="28952" marT="71336" marB="71336" anchor="ctr"/>
                </a:tc>
                <a:tc>
                  <a:txBody>
                    <a:bodyPr/>
                    <a:lstStyle/>
                    <a:p>
                      <a:pPr algn="ctr"/>
                      <a:r>
                        <a:rPr lang="da-DK" sz="1100" cap="none" spc="0">
                          <a:solidFill>
                            <a:schemeClr val="tx1"/>
                          </a:solidFill>
                          <a:effectLst/>
                        </a:rPr>
                        <a:t> </a:t>
                      </a:r>
                    </a:p>
                  </a:txBody>
                  <a:tcPr marL="92736" marR="28952" marT="71336" marB="71336" anchor="ctr"/>
                </a:tc>
                <a:extLst>
                  <a:ext uri="{0D108BD9-81ED-4DB2-BD59-A6C34878D82A}">
                    <a16:rowId xmlns:a16="http://schemas.microsoft.com/office/drawing/2014/main" val="2881976360"/>
                  </a:ext>
                </a:extLst>
              </a:tr>
              <a:tr h="429718">
                <a:tc>
                  <a:txBody>
                    <a:bodyPr/>
                    <a:lstStyle/>
                    <a:p>
                      <a:pPr algn="l"/>
                      <a:r>
                        <a:rPr lang="da-DK" sz="1100" b="1" cap="none" spc="0">
                          <a:solidFill>
                            <a:schemeClr val="tx1"/>
                          </a:solidFill>
                          <a:effectLst/>
                        </a:rPr>
                        <a:t>F12</a:t>
                      </a:r>
                      <a:endParaRPr lang="da-DK" sz="1100" b="1" cap="none" spc="0">
                        <a:solidFill>
                          <a:schemeClr val="tx1"/>
                        </a:solidFill>
                        <a:effectLst/>
                        <a:latin typeface="var(--font-heading)"/>
                      </a:endParaRPr>
                    </a:p>
                  </a:txBody>
                  <a:tcPr marL="92736" marR="28952" marT="71336" marB="71336" anchor="ctr"/>
                </a:tc>
                <a:tc>
                  <a:txBody>
                    <a:bodyPr/>
                    <a:lstStyle/>
                    <a:p>
                      <a:r>
                        <a:rPr lang="en-GB" sz="1000" cap="none" spc="0" noProof="0" dirty="0">
                          <a:solidFill>
                            <a:schemeClr val="tx1"/>
                          </a:solidFill>
                          <a:effectLst/>
                        </a:rPr>
                        <a:t>Master bill of lading only.</a:t>
                      </a:r>
                    </a:p>
                    <a:p>
                      <a:endParaRPr lang="da-DK" sz="1000" cap="none" spc="0" dirty="0">
                        <a:solidFill>
                          <a:schemeClr val="tx1"/>
                        </a:solidFill>
                        <a:effectLst/>
                      </a:endParaRPr>
                    </a:p>
                  </a:txBody>
                  <a:tcPr marL="92736" marR="28952" marT="71336" marB="71336" anchor="ctr"/>
                </a:tc>
                <a:tc>
                  <a:txBody>
                    <a:bodyPr/>
                    <a:lstStyle/>
                    <a:p>
                      <a:pPr algn="ctr"/>
                      <a:r>
                        <a:rPr lang="da-DK" sz="1100" b="1" cap="none" spc="0">
                          <a:solidFill>
                            <a:schemeClr val="tx1"/>
                          </a:solidFill>
                          <a:effectLst/>
                        </a:rPr>
                        <a:t> </a:t>
                      </a:r>
                      <a:endParaRPr lang="da-DK" sz="1100" b="1" cap="none" spc="0">
                        <a:solidFill>
                          <a:schemeClr val="tx1"/>
                        </a:solidFill>
                        <a:effectLst/>
                        <a:latin typeface="var(--font-heading)"/>
                      </a:endParaRPr>
                    </a:p>
                  </a:txBody>
                  <a:tcPr marL="92736" marR="28952" marT="71336" marB="71336" anchor="ctr"/>
                </a:tc>
                <a:tc>
                  <a:txBody>
                    <a:bodyPr/>
                    <a:lstStyle/>
                    <a:p>
                      <a:pPr algn="ctr"/>
                      <a:r>
                        <a:rPr lang="da-DK" sz="1100" b="1" cap="none" spc="0">
                          <a:solidFill>
                            <a:schemeClr val="tx1"/>
                          </a:solidFill>
                          <a:effectLst/>
                        </a:rPr>
                        <a:t>X</a:t>
                      </a:r>
                      <a:endParaRPr lang="da-DK" sz="1100" b="1" cap="none" spc="0">
                        <a:solidFill>
                          <a:schemeClr val="tx1"/>
                        </a:solidFill>
                        <a:effectLst/>
                        <a:latin typeface="var(--font-heading)"/>
                      </a:endParaRPr>
                    </a:p>
                  </a:txBody>
                  <a:tcPr marL="92736" marR="28952" marT="71336" marB="71336" anchor="ctr"/>
                </a:tc>
                <a:extLst>
                  <a:ext uri="{0D108BD9-81ED-4DB2-BD59-A6C34878D82A}">
                    <a16:rowId xmlns:a16="http://schemas.microsoft.com/office/drawing/2014/main" val="1024984954"/>
                  </a:ext>
                </a:extLst>
              </a:tr>
              <a:tr h="429718">
                <a:tc>
                  <a:txBody>
                    <a:bodyPr/>
                    <a:lstStyle/>
                    <a:p>
                      <a:pPr algn="l"/>
                      <a:r>
                        <a:rPr lang="da-DK" sz="1100" b="1" cap="none" spc="0">
                          <a:solidFill>
                            <a:schemeClr val="tx1"/>
                          </a:solidFill>
                          <a:effectLst/>
                        </a:rPr>
                        <a:t>F13</a:t>
                      </a:r>
                      <a:endParaRPr lang="da-DK" sz="1100" b="1" cap="none" spc="0">
                        <a:solidFill>
                          <a:schemeClr val="tx1"/>
                        </a:solidFill>
                        <a:effectLst/>
                        <a:latin typeface="var(--font-heading)"/>
                      </a:endParaRPr>
                    </a:p>
                  </a:txBody>
                  <a:tcPr marL="92736" marR="28952" marT="71336" marB="71336" anchor="ctr"/>
                </a:tc>
                <a:tc>
                  <a:txBody>
                    <a:bodyPr/>
                    <a:lstStyle/>
                    <a:p>
                      <a:r>
                        <a:rPr lang="en-US" sz="1000" cap="none" spc="0">
                          <a:solidFill>
                            <a:schemeClr val="tx1"/>
                          </a:solidFill>
                          <a:effectLst/>
                        </a:rPr>
                        <a:t>Non-negotiable bill of lading only.</a:t>
                      </a:r>
                    </a:p>
                    <a:p>
                      <a:endParaRPr lang="da-DK" sz="1000" cap="none" spc="0">
                        <a:solidFill>
                          <a:schemeClr val="tx1"/>
                        </a:solidFill>
                        <a:effectLst/>
                      </a:endParaRPr>
                    </a:p>
                  </a:txBody>
                  <a:tcPr marL="92736" marR="28952" marT="71336" marB="71336" anchor="ctr"/>
                </a:tc>
                <a:tc>
                  <a:txBody>
                    <a:bodyPr/>
                    <a:lstStyle/>
                    <a:p>
                      <a:pPr algn="ctr"/>
                      <a:r>
                        <a:rPr lang="da-DK" sz="1100" b="1" cap="none" spc="0">
                          <a:solidFill>
                            <a:schemeClr val="tx1"/>
                          </a:solidFill>
                          <a:effectLst/>
                        </a:rPr>
                        <a:t> </a:t>
                      </a:r>
                      <a:endParaRPr lang="da-DK" sz="1100" b="1" cap="none" spc="0">
                        <a:solidFill>
                          <a:schemeClr val="tx1"/>
                        </a:solidFill>
                        <a:effectLst/>
                        <a:latin typeface="var(--font-heading)"/>
                      </a:endParaRPr>
                    </a:p>
                  </a:txBody>
                  <a:tcPr marL="92736" marR="28952" marT="71336" marB="71336" anchor="ctr"/>
                </a:tc>
                <a:tc>
                  <a:txBody>
                    <a:bodyPr/>
                    <a:lstStyle/>
                    <a:p>
                      <a:pPr algn="ctr"/>
                      <a:r>
                        <a:rPr lang="da-DK" sz="1100" b="1" cap="none" spc="0">
                          <a:solidFill>
                            <a:schemeClr val="tx1"/>
                          </a:solidFill>
                          <a:effectLst/>
                        </a:rPr>
                        <a:t>X</a:t>
                      </a:r>
                      <a:endParaRPr lang="da-DK" sz="1100" b="1" cap="none" spc="0">
                        <a:solidFill>
                          <a:schemeClr val="tx1"/>
                        </a:solidFill>
                        <a:effectLst/>
                        <a:latin typeface="var(--font-heading)"/>
                      </a:endParaRPr>
                    </a:p>
                  </a:txBody>
                  <a:tcPr marL="92736" marR="28952" marT="71336" marB="71336" anchor="ctr"/>
                </a:tc>
                <a:extLst>
                  <a:ext uri="{0D108BD9-81ED-4DB2-BD59-A6C34878D82A}">
                    <a16:rowId xmlns:a16="http://schemas.microsoft.com/office/drawing/2014/main" val="2363119257"/>
                  </a:ext>
                </a:extLst>
              </a:tr>
              <a:tr h="429718">
                <a:tc>
                  <a:txBody>
                    <a:bodyPr/>
                    <a:lstStyle/>
                    <a:p>
                      <a:pPr algn="l"/>
                      <a:r>
                        <a:rPr lang="da-DK" sz="1100" b="1" cap="none" spc="0">
                          <a:solidFill>
                            <a:schemeClr val="tx1"/>
                          </a:solidFill>
                          <a:effectLst/>
                        </a:rPr>
                        <a:t>F14</a:t>
                      </a:r>
                      <a:endParaRPr lang="da-DK" sz="1100" b="1" cap="none" spc="0">
                        <a:solidFill>
                          <a:schemeClr val="tx1"/>
                        </a:solidFill>
                        <a:effectLst/>
                        <a:latin typeface="var(--font-heading)"/>
                      </a:endParaRPr>
                    </a:p>
                  </a:txBody>
                  <a:tcPr marL="92736" marR="28952" marT="71336" marB="71336" anchor="ctr"/>
                </a:tc>
                <a:tc>
                  <a:txBody>
                    <a:bodyPr/>
                    <a:lstStyle/>
                    <a:p>
                      <a:r>
                        <a:rPr lang="en-US" sz="1000" cap="none" spc="0">
                          <a:solidFill>
                            <a:schemeClr val="tx1"/>
                          </a:solidFill>
                          <a:effectLst/>
                        </a:rPr>
                        <a:t>Freight forwarding bill of lading only.</a:t>
                      </a:r>
                    </a:p>
                    <a:p>
                      <a:endParaRPr lang="da-DK" sz="1000" cap="none" spc="0">
                        <a:solidFill>
                          <a:schemeClr val="tx1"/>
                        </a:solidFill>
                        <a:effectLst/>
                      </a:endParaRPr>
                    </a:p>
                  </a:txBody>
                  <a:tcPr marL="92736" marR="28952" marT="71336" marB="71336" anchor="ctr"/>
                </a:tc>
                <a:tc>
                  <a:txBody>
                    <a:bodyPr/>
                    <a:lstStyle/>
                    <a:p>
                      <a:pPr algn="ctr"/>
                      <a:r>
                        <a:rPr lang="da-DK" sz="1100" b="1" cap="none" spc="0">
                          <a:solidFill>
                            <a:schemeClr val="tx1"/>
                          </a:solidFill>
                          <a:effectLst/>
                        </a:rPr>
                        <a:t> </a:t>
                      </a:r>
                      <a:endParaRPr lang="da-DK" sz="1100" b="1" cap="none" spc="0">
                        <a:solidFill>
                          <a:schemeClr val="tx1"/>
                        </a:solidFill>
                        <a:effectLst/>
                        <a:latin typeface="var(--font-heading)"/>
                      </a:endParaRPr>
                    </a:p>
                  </a:txBody>
                  <a:tcPr marL="92736" marR="28952" marT="71336" marB="71336" anchor="ctr"/>
                </a:tc>
                <a:tc>
                  <a:txBody>
                    <a:bodyPr/>
                    <a:lstStyle/>
                    <a:p>
                      <a:pPr algn="ctr"/>
                      <a:r>
                        <a:rPr lang="da-DK" sz="1100" b="1" cap="none" spc="0">
                          <a:solidFill>
                            <a:schemeClr val="tx1"/>
                          </a:solidFill>
                          <a:effectLst/>
                        </a:rPr>
                        <a:t>X</a:t>
                      </a:r>
                      <a:endParaRPr lang="da-DK" sz="1100" b="1" cap="none" spc="0">
                        <a:solidFill>
                          <a:schemeClr val="tx1"/>
                        </a:solidFill>
                        <a:effectLst/>
                        <a:latin typeface="var(--font-heading)"/>
                      </a:endParaRPr>
                    </a:p>
                  </a:txBody>
                  <a:tcPr marL="92736" marR="28952" marT="71336" marB="71336" anchor="ctr"/>
                </a:tc>
                <a:extLst>
                  <a:ext uri="{0D108BD9-81ED-4DB2-BD59-A6C34878D82A}">
                    <a16:rowId xmlns:a16="http://schemas.microsoft.com/office/drawing/2014/main" val="3812480423"/>
                  </a:ext>
                </a:extLst>
              </a:tr>
              <a:tr h="465827">
                <a:tc>
                  <a:txBody>
                    <a:bodyPr/>
                    <a:lstStyle/>
                    <a:p>
                      <a:pPr algn="l"/>
                      <a:r>
                        <a:rPr lang="da-DK" sz="1100" b="1" cap="none" spc="0">
                          <a:solidFill>
                            <a:schemeClr val="tx1"/>
                          </a:solidFill>
                          <a:effectLst/>
                        </a:rPr>
                        <a:t>F15</a:t>
                      </a:r>
                      <a:endParaRPr lang="da-DK" sz="1100" b="1" cap="none" spc="0">
                        <a:solidFill>
                          <a:schemeClr val="tx1"/>
                        </a:solidFill>
                        <a:effectLst/>
                        <a:latin typeface="var(--font-heading)"/>
                      </a:endParaRPr>
                    </a:p>
                  </a:txBody>
                  <a:tcPr marL="92736" marR="28952" marT="71336" marB="71336" anchor="ctr"/>
                </a:tc>
                <a:tc>
                  <a:txBody>
                    <a:bodyPr/>
                    <a:lstStyle/>
                    <a:p>
                      <a:r>
                        <a:rPr lang="en-US" sz="1000" cap="none" spc="0">
                          <a:solidFill>
                            <a:schemeClr val="tx1"/>
                          </a:solidFill>
                          <a:effectLst/>
                        </a:rPr>
                        <a:t>Freight forwarding bill of lading with the necessary information provided by the consignee.</a:t>
                      </a:r>
                    </a:p>
                  </a:txBody>
                  <a:tcPr marL="92736" marR="28952" marT="71336" marB="71336" anchor="ctr"/>
                </a:tc>
                <a:tc>
                  <a:txBody>
                    <a:bodyPr/>
                    <a:lstStyle/>
                    <a:p>
                      <a:pPr algn="ctr"/>
                      <a:r>
                        <a:rPr lang="da-DK" sz="1100" b="1" cap="none" spc="0">
                          <a:solidFill>
                            <a:schemeClr val="tx1"/>
                          </a:solidFill>
                          <a:effectLst/>
                        </a:rPr>
                        <a:t> </a:t>
                      </a:r>
                      <a:endParaRPr lang="da-DK" sz="1100" b="1" cap="none" spc="0">
                        <a:solidFill>
                          <a:schemeClr val="tx1"/>
                        </a:solidFill>
                        <a:effectLst/>
                        <a:latin typeface="var(--font-heading)"/>
                      </a:endParaRPr>
                    </a:p>
                  </a:txBody>
                  <a:tcPr marL="92736" marR="28952" marT="71336" marB="71336" anchor="ctr"/>
                </a:tc>
                <a:tc>
                  <a:txBody>
                    <a:bodyPr/>
                    <a:lstStyle/>
                    <a:p>
                      <a:pPr algn="ctr"/>
                      <a:r>
                        <a:rPr lang="da-DK" sz="1100" b="1" cap="none" spc="0">
                          <a:solidFill>
                            <a:schemeClr val="tx1"/>
                          </a:solidFill>
                          <a:effectLst/>
                        </a:rPr>
                        <a:t>X</a:t>
                      </a:r>
                      <a:endParaRPr lang="da-DK" sz="1100" b="1" cap="none" spc="0">
                        <a:solidFill>
                          <a:schemeClr val="tx1"/>
                        </a:solidFill>
                        <a:effectLst/>
                        <a:latin typeface="var(--font-heading)"/>
                      </a:endParaRPr>
                    </a:p>
                  </a:txBody>
                  <a:tcPr marL="92736" marR="28952" marT="71336" marB="71336" anchor="ctr"/>
                </a:tc>
                <a:extLst>
                  <a:ext uri="{0D108BD9-81ED-4DB2-BD59-A6C34878D82A}">
                    <a16:rowId xmlns:a16="http://schemas.microsoft.com/office/drawing/2014/main" val="4249951372"/>
                  </a:ext>
                </a:extLst>
              </a:tr>
              <a:tr h="1119375">
                <a:tc>
                  <a:txBody>
                    <a:bodyPr/>
                    <a:lstStyle/>
                    <a:p>
                      <a:pPr algn="l"/>
                      <a:r>
                        <a:rPr lang="da-DK" sz="1100" b="1" cap="none" spc="0">
                          <a:solidFill>
                            <a:schemeClr val="tx1"/>
                          </a:solidFill>
                          <a:effectLst/>
                        </a:rPr>
                        <a:t>F16</a:t>
                      </a:r>
                    </a:p>
                    <a:p>
                      <a:pPr algn="l"/>
                      <a:endParaRPr lang="da-DK" sz="1100" b="1" cap="none" spc="0">
                        <a:solidFill>
                          <a:schemeClr val="tx1"/>
                        </a:solidFill>
                        <a:effectLst/>
                      </a:endParaRPr>
                    </a:p>
                    <a:p>
                      <a:pPr algn="l"/>
                      <a:r>
                        <a:rPr lang="da-DK" sz="1100" b="1" cap="none" spc="0">
                          <a:solidFill>
                            <a:schemeClr val="tx1"/>
                          </a:solidFill>
                          <a:effectLst/>
                        </a:rPr>
                        <a:t>F17</a:t>
                      </a:r>
                      <a:endParaRPr lang="da-DK" sz="1100" b="1" cap="none" spc="0">
                        <a:solidFill>
                          <a:schemeClr val="tx1"/>
                        </a:solidFill>
                        <a:effectLst/>
                        <a:latin typeface="var(--font-heading)"/>
                      </a:endParaRPr>
                    </a:p>
                  </a:txBody>
                  <a:tcPr marL="92736" marR="28952" marT="71336" marB="71336" anchor="ctr"/>
                </a:tc>
                <a:tc>
                  <a:txBody>
                    <a:bodyPr/>
                    <a:lstStyle/>
                    <a:p>
                      <a:r>
                        <a:rPr lang="en-US" sz="1000" cap="none" spc="0" dirty="0">
                          <a:solidFill>
                            <a:schemeClr val="tx1"/>
                          </a:solidFill>
                          <a:effectLst/>
                        </a:rPr>
                        <a:t>Necessary information must be provided by the consignee at the lowest level of the transport contract (lowest freight forwarding bill of </a:t>
                      </a:r>
                      <a:r>
                        <a:rPr lang="en-GB" sz="1000" cap="none" spc="0" noProof="0" dirty="0">
                          <a:solidFill>
                            <a:schemeClr val="tx1"/>
                          </a:solidFill>
                          <a:effectLst/>
                        </a:rPr>
                        <a:t>lading</a:t>
                      </a:r>
                      <a:r>
                        <a:rPr lang="en-US" sz="1000" cap="none" spc="0" dirty="0">
                          <a:solidFill>
                            <a:schemeClr val="tx1"/>
                          </a:solidFill>
                          <a:effectLst/>
                        </a:rPr>
                        <a:t> when the master bill of lading is or is not a non-negotiable bill of lading).</a:t>
                      </a:r>
                    </a:p>
                  </a:txBody>
                  <a:tcPr marL="92736" marR="28952" marT="71336" marB="71336" anchor="ctr"/>
                </a:tc>
                <a:tc>
                  <a:txBody>
                    <a:bodyPr/>
                    <a:lstStyle/>
                    <a:p>
                      <a:pPr algn="ctr"/>
                      <a:r>
                        <a:rPr lang="da-DK" sz="1100" b="1" cap="none" spc="0">
                          <a:solidFill>
                            <a:schemeClr val="tx1"/>
                          </a:solidFill>
                          <a:effectLst/>
                        </a:rPr>
                        <a:t> </a:t>
                      </a:r>
                      <a:endParaRPr lang="da-DK" sz="1100" b="1" cap="none" spc="0">
                        <a:solidFill>
                          <a:schemeClr val="tx1"/>
                        </a:solidFill>
                        <a:effectLst/>
                        <a:latin typeface="var(--font-heading)"/>
                      </a:endParaRPr>
                    </a:p>
                  </a:txBody>
                  <a:tcPr marL="92736" marR="28952" marT="71336" marB="71336" anchor="ctr"/>
                </a:tc>
                <a:tc>
                  <a:txBody>
                    <a:bodyPr/>
                    <a:lstStyle/>
                    <a:p>
                      <a:pPr algn="ctr"/>
                      <a:r>
                        <a:rPr lang="da-DK" sz="1100" b="1" cap="none" spc="0">
                          <a:solidFill>
                            <a:schemeClr val="tx1"/>
                          </a:solidFill>
                          <a:effectLst/>
                        </a:rPr>
                        <a:t>X</a:t>
                      </a:r>
                      <a:endParaRPr lang="da-DK" sz="1100" b="1" cap="none" spc="0">
                        <a:solidFill>
                          <a:schemeClr val="tx1"/>
                        </a:solidFill>
                        <a:effectLst/>
                        <a:latin typeface="var(--font-heading)"/>
                      </a:endParaRPr>
                    </a:p>
                  </a:txBody>
                  <a:tcPr marL="92736" marR="28952" marT="71336" marB="71336" anchor="ctr"/>
                </a:tc>
                <a:extLst>
                  <a:ext uri="{0D108BD9-81ED-4DB2-BD59-A6C34878D82A}">
                    <a16:rowId xmlns:a16="http://schemas.microsoft.com/office/drawing/2014/main" val="1353281685"/>
                  </a:ext>
                </a:extLst>
              </a:tr>
              <a:tr h="429718">
                <a:tc>
                  <a:txBody>
                    <a:bodyPr/>
                    <a:lstStyle/>
                    <a:p>
                      <a:pPr algn="l"/>
                      <a:r>
                        <a:rPr lang="da-DK" sz="1100" b="1" cap="none" spc="0">
                          <a:solidFill>
                            <a:schemeClr val="tx1"/>
                          </a:solidFill>
                          <a:effectLst/>
                        </a:rPr>
                        <a:t>F45</a:t>
                      </a:r>
                      <a:endParaRPr lang="da-DK" sz="1100" b="1" cap="none" spc="0">
                        <a:solidFill>
                          <a:schemeClr val="tx1"/>
                        </a:solidFill>
                        <a:effectLst/>
                        <a:latin typeface="var(--font-heading)"/>
                      </a:endParaRPr>
                    </a:p>
                  </a:txBody>
                  <a:tcPr marL="92736" marR="28952" marT="71336" marB="71336" anchor="ctr"/>
                </a:tc>
                <a:tc>
                  <a:txBody>
                    <a:bodyPr/>
                    <a:lstStyle/>
                    <a:p>
                      <a:r>
                        <a:rPr lang="en-US" sz="1000" cap="none" spc="0">
                          <a:solidFill>
                            <a:schemeClr val="tx1"/>
                          </a:solidFill>
                          <a:effectLst/>
                        </a:rPr>
                        <a:t>Postal shipments – master bill of lading only</a:t>
                      </a:r>
                    </a:p>
                    <a:p>
                      <a:endParaRPr lang="da-DK" sz="1000" cap="none" spc="0">
                        <a:solidFill>
                          <a:schemeClr val="tx1"/>
                        </a:solidFill>
                        <a:effectLst/>
                      </a:endParaRPr>
                    </a:p>
                  </a:txBody>
                  <a:tcPr marL="92736" marR="28952" marT="71336" marB="71336" anchor="ctr"/>
                </a:tc>
                <a:tc>
                  <a:txBody>
                    <a:bodyPr/>
                    <a:lstStyle/>
                    <a:p>
                      <a:pPr algn="ctr"/>
                      <a:r>
                        <a:rPr lang="da-DK" sz="1100" b="1" cap="none" spc="0">
                          <a:solidFill>
                            <a:schemeClr val="tx1"/>
                          </a:solidFill>
                          <a:effectLst/>
                        </a:rPr>
                        <a:t> </a:t>
                      </a:r>
                      <a:endParaRPr lang="da-DK" sz="1100" b="1" cap="none" spc="0">
                        <a:solidFill>
                          <a:schemeClr val="tx1"/>
                        </a:solidFill>
                        <a:effectLst/>
                        <a:latin typeface="var(--font-heading)"/>
                      </a:endParaRPr>
                    </a:p>
                  </a:txBody>
                  <a:tcPr marL="92736" marR="28952" marT="71336" marB="71336" anchor="ctr"/>
                </a:tc>
                <a:tc>
                  <a:txBody>
                    <a:bodyPr/>
                    <a:lstStyle/>
                    <a:p>
                      <a:pPr algn="ctr"/>
                      <a:r>
                        <a:rPr lang="da-DK" sz="1100" b="1" cap="none" spc="0" dirty="0">
                          <a:solidFill>
                            <a:schemeClr val="tx1"/>
                          </a:solidFill>
                          <a:effectLst/>
                        </a:rPr>
                        <a:t>X</a:t>
                      </a:r>
                      <a:endParaRPr lang="da-DK" sz="1100" b="1" cap="none" spc="0" dirty="0">
                        <a:solidFill>
                          <a:schemeClr val="tx1"/>
                        </a:solidFill>
                        <a:effectLst/>
                        <a:latin typeface="var(--font-heading)"/>
                      </a:endParaRPr>
                    </a:p>
                  </a:txBody>
                  <a:tcPr marL="92736" marR="28952" marT="71336" marB="71336" anchor="ctr"/>
                </a:tc>
                <a:extLst>
                  <a:ext uri="{0D108BD9-81ED-4DB2-BD59-A6C34878D82A}">
                    <a16:rowId xmlns:a16="http://schemas.microsoft.com/office/drawing/2014/main" val="3426755583"/>
                  </a:ext>
                </a:extLst>
              </a:tr>
            </a:tbl>
          </a:graphicData>
        </a:graphic>
      </p:graphicFrame>
      <p:sp>
        <p:nvSpPr>
          <p:cNvPr id="10" name="Tekstfelt 9">
            <a:extLst>
              <a:ext uri="{FF2B5EF4-FFF2-40B4-BE49-F238E27FC236}">
                <a16:creationId xmlns:a16="http://schemas.microsoft.com/office/drawing/2014/main" id="{32C46ED3-8E64-D7DA-3C3C-006E5ABD604F}"/>
              </a:ext>
            </a:extLst>
          </p:cNvPr>
          <p:cNvSpPr txBox="1"/>
          <p:nvPr/>
        </p:nvSpPr>
        <p:spPr>
          <a:xfrm>
            <a:off x="6635476" y="635355"/>
            <a:ext cx="2569856" cy="390876"/>
          </a:xfrm>
          <a:prstGeom prst="rect">
            <a:avLst/>
          </a:prstGeom>
          <a:noFill/>
        </p:spPr>
        <p:txBody>
          <a:bodyPr wrap="square" lIns="0" tIns="0" rIns="0" bIns="0" rtlCol="0">
            <a:spAutoFit/>
          </a:bodyPr>
          <a:lstStyle/>
          <a:p>
            <a:pPr>
              <a:lnSpc>
                <a:spcPct val="111000"/>
              </a:lnSpc>
            </a:pPr>
            <a:r>
              <a:rPr lang="en-GB" sz="1200" cap="none" spc="0" dirty="0">
                <a:solidFill>
                  <a:srgbClr val="14143C"/>
                </a:solidFill>
                <a:effectLst/>
                <a:latin typeface="Academy Sans Extrabold" panose="020B0903030000000000" pitchFamily="34" charset="0"/>
              </a:rPr>
              <a:t>ENS filing types </a:t>
            </a:r>
            <a:br>
              <a:rPr lang="en-GB" sz="1200" cap="none" spc="0" dirty="0">
                <a:solidFill>
                  <a:srgbClr val="14143C"/>
                </a:solidFill>
                <a:effectLst/>
                <a:latin typeface="Academy Sans Extrabold" panose="020B0903030000000000" pitchFamily="34" charset="0"/>
              </a:rPr>
            </a:br>
            <a:r>
              <a:rPr lang="en-GB" sz="1200" dirty="0">
                <a:solidFill>
                  <a:srgbClr val="14143C"/>
                </a:solidFill>
                <a:latin typeface="Academy Sans Extrabold" panose="020B0903030000000000" pitchFamily="34" charset="0"/>
              </a:rPr>
              <a:t>for Sea </a:t>
            </a:r>
            <a:endParaRPr lang="en-GB" sz="1200" dirty="0">
              <a:solidFill>
                <a:srgbClr val="14143C"/>
              </a:solidFill>
            </a:endParaRPr>
          </a:p>
        </p:txBody>
      </p:sp>
      <p:cxnSp>
        <p:nvCxnSpPr>
          <p:cNvPr id="13" name="Lige forbindelse 12">
            <a:extLst>
              <a:ext uri="{FF2B5EF4-FFF2-40B4-BE49-F238E27FC236}">
                <a16:creationId xmlns:a16="http://schemas.microsoft.com/office/drawing/2014/main" id="{48BF9076-606A-AFFA-4774-30D5D74F7EBC}"/>
              </a:ext>
            </a:extLst>
          </p:cNvPr>
          <p:cNvCxnSpPr/>
          <p:nvPr/>
        </p:nvCxnSpPr>
        <p:spPr>
          <a:xfrm>
            <a:off x="7123561" y="989291"/>
            <a:ext cx="0" cy="5218103"/>
          </a:xfrm>
          <a:prstGeom prst="line">
            <a:avLst/>
          </a:prstGeom>
          <a:ln w="38100">
            <a:solidFill>
              <a:srgbClr val="D0D0D8"/>
            </a:solidFill>
          </a:ln>
        </p:spPr>
        <p:style>
          <a:lnRef idx="1">
            <a:schemeClr val="accent1"/>
          </a:lnRef>
          <a:fillRef idx="0">
            <a:schemeClr val="accent1"/>
          </a:fillRef>
          <a:effectRef idx="0">
            <a:schemeClr val="accent1"/>
          </a:effectRef>
          <a:fontRef idx="minor">
            <a:schemeClr val="tx1"/>
          </a:fontRef>
        </p:style>
      </p:cxnSp>
      <p:cxnSp>
        <p:nvCxnSpPr>
          <p:cNvPr id="14" name="Lige forbindelse 13">
            <a:extLst>
              <a:ext uri="{FF2B5EF4-FFF2-40B4-BE49-F238E27FC236}">
                <a16:creationId xmlns:a16="http://schemas.microsoft.com/office/drawing/2014/main" id="{D4D8FC0F-C25B-815D-AC87-D02B698B348A}"/>
              </a:ext>
            </a:extLst>
          </p:cNvPr>
          <p:cNvCxnSpPr/>
          <p:nvPr/>
        </p:nvCxnSpPr>
        <p:spPr>
          <a:xfrm>
            <a:off x="11131989" y="1113137"/>
            <a:ext cx="0" cy="5218103"/>
          </a:xfrm>
          <a:prstGeom prst="line">
            <a:avLst/>
          </a:prstGeom>
          <a:ln w="38100">
            <a:solidFill>
              <a:srgbClr val="D0D0D8"/>
            </a:solidFill>
          </a:ln>
        </p:spPr>
        <p:style>
          <a:lnRef idx="1">
            <a:schemeClr val="accent1"/>
          </a:lnRef>
          <a:fillRef idx="0">
            <a:schemeClr val="accent1"/>
          </a:fillRef>
          <a:effectRef idx="0">
            <a:schemeClr val="accent1"/>
          </a:effectRef>
          <a:fontRef idx="minor">
            <a:schemeClr val="tx1"/>
          </a:fontRef>
        </p:style>
      </p:cxnSp>
      <p:cxnSp>
        <p:nvCxnSpPr>
          <p:cNvPr id="15" name="Lige forbindelse 14">
            <a:extLst>
              <a:ext uri="{FF2B5EF4-FFF2-40B4-BE49-F238E27FC236}">
                <a16:creationId xmlns:a16="http://schemas.microsoft.com/office/drawing/2014/main" id="{54CE1DB5-6B06-BA51-4E44-06BBC71CBD44}"/>
              </a:ext>
            </a:extLst>
          </p:cNvPr>
          <p:cNvCxnSpPr/>
          <p:nvPr/>
        </p:nvCxnSpPr>
        <p:spPr>
          <a:xfrm>
            <a:off x="10604122" y="1113137"/>
            <a:ext cx="0" cy="5218103"/>
          </a:xfrm>
          <a:prstGeom prst="line">
            <a:avLst/>
          </a:prstGeom>
          <a:ln w="38100">
            <a:solidFill>
              <a:srgbClr val="D0D0D8"/>
            </a:solidFill>
          </a:ln>
        </p:spPr>
        <p:style>
          <a:lnRef idx="1">
            <a:schemeClr val="accent1"/>
          </a:lnRef>
          <a:fillRef idx="0">
            <a:schemeClr val="accent1"/>
          </a:fillRef>
          <a:effectRef idx="0">
            <a:schemeClr val="accent1"/>
          </a:effectRef>
          <a:fontRef idx="minor">
            <a:schemeClr val="tx1"/>
          </a:fontRef>
        </p:style>
      </p:cxnSp>
      <p:sp>
        <p:nvSpPr>
          <p:cNvPr id="16" name="Tekstfelt 15">
            <a:extLst>
              <a:ext uri="{FF2B5EF4-FFF2-40B4-BE49-F238E27FC236}">
                <a16:creationId xmlns:a16="http://schemas.microsoft.com/office/drawing/2014/main" id="{3BF81634-60E0-B2DA-2AD0-D022610078DA}"/>
              </a:ext>
            </a:extLst>
          </p:cNvPr>
          <p:cNvSpPr txBox="1"/>
          <p:nvPr/>
        </p:nvSpPr>
        <p:spPr>
          <a:xfrm>
            <a:off x="10459992" y="659232"/>
            <a:ext cx="843223" cy="369332"/>
          </a:xfrm>
          <a:prstGeom prst="rect">
            <a:avLst/>
          </a:prstGeom>
          <a:noFill/>
        </p:spPr>
        <p:txBody>
          <a:bodyPr wrap="square" lIns="0" tIns="0" rIns="0" bIns="0" rtlCol="0">
            <a:spAutoFit/>
          </a:bodyPr>
          <a:lstStyle/>
          <a:p>
            <a:r>
              <a:rPr lang="en-GB" sz="1200">
                <a:solidFill>
                  <a:srgbClr val="14143C"/>
                </a:solidFill>
                <a:latin typeface="Academy Sans Extrabold" panose="020B0903030000000000" pitchFamily="34" charset="0"/>
              </a:rPr>
              <a:t>C</a:t>
            </a:r>
            <a:r>
              <a:rPr lang="en-GB" sz="1200" cap="none" spc="0">
                <a:solidFill>
                  <a:srgbClr val="14143C"/>
                </a:solidFill>
                <a:effectLst/>
                <a:latin typeface="Academy Sans Extrabold" panose="020B0903030000000000" pitchFamily="34" charset="0"/>
              </a:rPr>
              <a:t>omplete dataset</a:t>
            </a:r>
            <a:endParaRPr lang="en-GB" sz="1200">
              <a:solidFill>
                <a:srgbClr val="14143C"/>
              </a:solidFill>
            </a:endParaRPr>
          </a:p>
        </p:txBody>
      </p:sp>
      <p:sp>
        <p:nvSpPr>
          <p:cNvPr id="17" name="Tekstfelt 16">
            <a:extLst>
              <a:ext uri="{FF2B5EF4-FFF2-40B4-BE49-F238E27FC236}">
                <a16:creationId xmlns:a16="http://schemas.microsoft.com/office/drawing/2014/main" id="{21304834-2F70-0DE7-B7CE-469BEC3486BA}"/>
              </a:ext>
            </a:extLst>
          </p:cNvPr>
          <p:cNvSpPr txBox="1"/>
          <p:nvPr/>
        </p:nvSpPr>
        <p:spPr>
          <a:xfrm>
            <a:off x="11223703" y="664119"/>
            <a:ext cx="942912" cy="369332"/>
          </a:xfrm>
          <a:prstGeom prst="rect">
            <a:avLst/>
          </a:prstGeom>
          <a:noFill/>
        </p:spPr>
        <p:txBody>
          <a:bodyPr wrap="square" lIns="0" tIns="0" rIns="0" bIns="0" rtlCol="0">
            <a:spAutoFit/>
          </a:bodyPr>
          <a:lstStyle/>
          <a:p>
            <a:r>
              <a:rPr lang="en-GB" sz="1200" cap="none" spc="0">
                <a:solidFill>
                  <a:srgbClr val="14143C"/>
                </a:solidFill>
                <a:effectLst/>
                <a:latin typeface="Academy Sans Extrabold" panose="020B0903030000000000" pitchFamily="34" charset="0"/>
              </a:rPr>
              <a:t>Partial </a:t>
            </a:r>
          </a:p>
          <a:p>
            <a:r>
              <a:rPr lang="en-GB" sz="1200" cap="none" spc="0">
                <a:solidFill>
                  <a:srgbClr val="14143C"/>
                </a:solidFill>
                <a:effectLst/>
                <a:latin typeface="Academy Sans Extrabold" panose="020B0903030000000000" pitchFamily="34" charset="0"/>
              </a:rPr>
              <a:t>dataset</a:t>
            </a:r>
            <a:endParaRPr lang="en-GB" sz="1200">
              <a:solidFill>
                <a:srgbClr val="14143C"/>
              </a:solidFill>
            </a:endParaRPr>
          </a:p>
        </p:txBody>
      </p:sp>
      <p:sp>
        <p:nvSpPr>
          <p:cNvPr id="3" name="Slide Number Placeholder 4">
            <a:extLst>
              <a:ext uri="{FF2B5EF4-FFF2-40B4-BE49-F238E27FC236}">
                <a16:creationId xmlns:a16="http://schemas.microsoft.com/office/drawing/2014/main" id="{45440068-8BEB-F386-BA00-0563D033A69F}"/>
              </a:ext>
            </a:extLst>
          </p:cNvPr>
          <p:cNvSpPr txBox="1">
            <a:spLocks/>
          </p:cNvSpPr>
          <p:nvPr/>
        </p:nvSpPr>
        <p:spPr>
          <a:xfrm>
            <a:off x="10099675" y="6414568"/>
            <a:ext cx="1550988" cy="165730"/>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mtClean="0">
                <a:solidFill>
                  <a:srgbClr val="14143C"/>
                </a:solidFill>
                <a:latin typeface="Arial"/>
              </a:rPr>
              <a:pPr/>
              <a:t>3</a:t>
            </a:fld>
            <a:endParaRPr lang="da-DK">
              <a:solidFill>
                <a:srgbClr val="14143C"/>
              </a:solidFill>
              <a:latin typeface="Arial"/>
            </a:endParaRPr>
          </a:p>
        </p:txBody>
      </p:sp>
    </p:spTree>
    <p:extLst>
      <p:ext uri="{BB962C8B-B14F-4D97-AF65-F5344CB8AC3E}">
        <p14:creationId xmlns:p14="http://schemas.microsoft.com/office/powerpoint/2010/main" val="3313660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B29DE3-584B-EE95-BA32-64D69BBE8660}"/>
              </a:ext>
            </a:extLst>
          </p:cNvPr>
          <p:cNvSpPr>
            <a:spLocks noGrp="1"/>
          </p:cNvSpPr>
          <p:nvPr>
            <p:ph type="title"/>
          </p:nvPr>
        </p:nvSpPr>
        <p:spPr>
          <a:xfrm>
            <a:off x="518401" y="591137"/>
            <a:ext cx="11157662" cy="522000"/>
          </a:xfrm>
        </p:spPr>
        <p:txBody>
          <a:bodyPr>
            <a:normAutofit/>
          </a:bodyPr>
          <a:lstStyle/>
          <a:p>
            <a:r>
              <a:rPr lang="en-GB"/>
              <a:t>High level information – master and house</a:t>
            </a:r>
          </a:p>
        </p:txBody>
      </p:sp>
      <p:sp>
        <p:nvSpPr>
          <p:cNvPr id="3" name="Pladsholder til tekst 2">
            <a:extLst>
              <a:ext uri="{FF2B5EF4-FFF2-40B4-BE49-F238E27FC236}">
                <a16:creationId xmlns:a16="http://schemas.microsoft.com/office/drawing/2014/main" id="{10842458-2969-F576-4AB9-0216558638B4}"/>
              </a:ext>
            </a:extLst>
          </p:cNvPr>
          <p:cNvSpPr>
            <a:spLocks noGrp="1"/>
          </p:cNvSpPr>
          <p:nvPr>
            <p:ph type="body" sz="quarter" idx="12"/>
          </p:nvPr>
        </p:nvSpPr>
        <p:spPr>
          <a:xfrm>
            <a:off x="519113" y="1187450"/>
            <a:ext cx="11156890" cy="374400"/>
          </a:xfrm>
        </p:spPr>
        <p:txBody>
          <a:bodyPr/>
          <a:lstStyle/>
          <a:p>
            <a:r>
              <a:rPr lang="en-GB"/>
              <a:t>Two levels of information</a:t>
            </a:r>
          </a:p>
        </p:txBody>
      </p:sp>
      <p:sp>
        <p:nvSpPr>
          <p:cNvPr id="5" name="Rektangel 4">
            <a:extLst>
              <a:ext uri="{FF2B5EF4-FFF2-40B4-BE49-F238E27FC236}">
                <a16:creationId xmlns:a16="http://schemas.microsoft.com/office/drawing/2014/main" id="{0A4E67D5-5025-CA74-29BE-8FCD1B0B8E85}"/>
              </a:ext>
            </a:extLst>
          </p:cNvPr>
          <p:cNvSpPr>
            <a:spLocks noChangeAspect="1"/>
          </p:cNvSpPr>
          <p:nvPr/>
        </p:nvSpPr>
        <p:spPr>
          <a:xfrm>
            <a:off x="2236883" y="2764412"/>
            <a:ext cx="3478212" cy="3167175"/>
          </a:xfrm>
          <a:prstGeom prst="rect">
            <a:avLst/>
          </a:prstGeom>
          <a:solidFill>
            <a:srgbClr val="D0D0D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89000"/>
              </a:lnSpc>
            </a:pPr>
            <a:endParaRPr lang="en-GB" sz="1500" b="1" noProof="0">
              <a:solidFill>
                <a:schemeClr val="tx1"/>
              </a:solidFill>
              <a:latin typeface="Academy Sans Office" panose="020B0503030000000000" pitchFamily="34" charset="0"/>
            </a:endParaRPr>
          </a:p>
        </p:txBody>
      </p:sp>
      <p:sp>
        <p:nvSpPr>
          <p:cNvPr id="6" name="Rektangel 5">
            <a:extLst>
              <a:ext uri="{FF2B5EF4-FFF2-40B4-BE49-F238E27FC236}">
                <a16:creationId xmlns:a16="http://schemas.microsoft.com/office/drawing/2014/main" id="{4DA94C59-38A8-EC41-9D6A-C90435226D12}"/>
              </a:ext>
            </a:extLst>
          </p:cNvPr>
          <p:cNvSpPr>
            <a:spLocks/>
          </p:cNvSpPr>
          <p:nvPr/>
        </p:nvSpPr>
        <p:spPr>
          <a:xfrm>
            <a:off x="6493833" y="2764412"/>
            <a:ext cx="3484561" cy="3167175"/>
          </a:xfrm>
          <a:prstGeom prst="rect">
            <a:avLst/>
          </a:prstGeom>
          <a:solidFill>
            <a:srgbClr val="E8E2E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89000"/>
              </a:lnSpc>
            </a:pPr>
            <a:endParaRPr lang="en-GB" sz="1500" b="1" noProof="0">
              <a:solidFill>
                <a:schemeClr val="tx1"/>
              </a:solidFill>
              <a:latin typeface="Academy Sans Office" panose="020B0503030000000000" pitchFamily="34" charset="0"/>
            </a:endParaRPr>
          </a:p>
        </p:txBody>
      </p:sp>
      <p:sp>
        <p:nvSpPr>
          <p:cNvPr id="8" name="Tekstfelt 7">
            <a:extLst>
              <a:ext uri="{FF2B5EF4-FFF2-40B4-BE49-F238E27FC236}">
                <a16:creationId xmlns:a16="http://schemas.microsoft.com/office/drawing/2014/main" id="{EC87B63B-DA1B-5B4A-0EB2-CCFFE64D1B23}"/>
              </a:ext>
            </a:extLst>
          </p:cNvPr>
          <p:cNvSpPr txBox="1"/>
          <p:nvPr/>
        </p:nvSpPr>
        <p:spPr>
          <a:xfrm>
            <a:off x="2237897" y="2953083"/>
            <a:ext cx="3478212" cy="2229173"/>
          </a:xfrm>
          <a:prstGeom prst="rect">
            <a:avLst/>
          </a:prstGeom>
          <a:noFill/>
        </p:spPr>
        <p:txBody>
          <a:bodyPr wrap="square" lIns="216000" tIns="108000" rIns="216000" bIns="108000" rtlCol="0">
            <a:spAutoFit/>
          </a:bodyPr>
          <a:lstStyle/>
          <a:p>
            <a:pPr>
              <a:spcAft>
                <a:spcPts val="600"/>
              </a:spcAft>
              <a:buNone/>
            </a:pPr>
            <a:r>
              <a:rPr lang="en-GB" sz="1400" b="1" dirty="0"/>
              <a:t>General information from the main bill of lading on the active transport of goods across the EU border.</a:t>
            </a:r>
          </a:p>
          <a:p>
            <a:pPr marL="171450" indent="-171450">
              <a:lnSpc>
                <a:spcPct val="111000"/>
              </a:lnSpc>
              <a:spcAft>
                <a:spcPts val="600"/>
              </a:spcAft>
              <a:buFont typeface="Arial" panose="020B0604020202020204" pitchFamily="34" charset="0"/>
              <a:buChar char="•"/>
            </a:pPr>
            <a:r>
              <a:rPr lang="en-GB" sz="1200" dirty="0"/>
              <a:t>For sea transport, this means the captain’s declaration of which consignments are on board and the delivery agreement the carrier has entered for these.</a:t>
            </a:r>
          </a:p>
          <a:p>
            <a:pPr algn="ctr">
              <a:lnSpc>
                <a:spcPct val="111000"/>
              </a:lnSpc>
            </a:pPr>
            <a:endParaRPr lang="en-GB" sz="1200" dirty="0"/>
          </a:p>
        </p:txBody>
      </p:sp>
      <p:sp>
        <p:nvSpPr>
          <p:cNvPr id="14" name="Rektangel 13">
            <a:extLst>
              <a:ext uri="{FF2B5EF4-FFF2-40B4-BE49-F238E27FC236}">
                <a16:creationId xmlns:a16="http://schemas.microsoft.com/office/drawing/2014/main" id="{A7712979-DC88-499A-9BF6-35191D96E9E4}"/>
              </a:ext>
            </a:extLst>
          </p:cNvPr>
          <p:cNvSpPr/>
          <p:nvPr/>
        </p:nvSpPr>
        <p:spPr>
          <a:xfrm>
            <a:off x="2235871" y="2176302"/>
            <a:ext cx="3478212" cy="583017"/>
          </a:xfrm>
          <a:prstGeom prst="rect">
            <a:avLst/>
          </a:prstGeom>
          <a:solidFill>
            <a:srgbClr val="A1A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1500" noProof="0"/>
          </a:p>
        </p:txBody>
      </p:sp>
      <p:sp>
        <p:nvSpPr>
          <p:cNvPr id="9" name="Ellipse 8">
            <a:extLst>
              <a:ext uri="{FF2B5EF4-FFF2-40B4-BE49-F238E27FC236}">
                <a16:creationId xmlns:a16="http://schemas.microsoft.com/office/drawing/2014/main" id="{ED7E1150-2048-2FB4-A5A4-A7B24E8C8C40}"/>
              </a:ext>
            </a:extLst>
          </p:cNvPr>
          <p:cNvSpPr>
            <a:spLocks noChangeAspect="1"/>
          </p:cNvSpPr>
          <p:nvPr/>
        </p:nvSpPr>
        <p:spPr>
          <a:xfrm>
            <a:off x="2235871" y="2160007"/>
            <a:ext cx="3480240" cy="58320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1000"/>
              </a:lnSpc>
            </a:pPr>
            <a:r>
              <a:rPr lang="en-GB" b="1" dirty="0">
                <a:solidFill>
                  <a:schemeClr val="bg1"/>
                </a:solidFill>
                <a:latin typeface="Academy Sans Office Extrabold" panose="020B0503030000000000" pitchFamily="34" charset="0"/>
              </a:rPr>
              <a:t>Master consignment</a:t>
            </a:r>
            <a:endParaRPr lang="en-GB" b="1" noProof="0" dirty="0">
              <a:solidFill>
                <a:schemeClr val="bg1"/>
              </a:solidFill>
              <a:latin typeface="Academy Sans Office Extrabold" panose="020B0503030000000000" pitchFamily="34" charset="0"/>
            </a:endParaRPr>
          </a:p>
        </p:txBody>
      </p:sp>
      <p:sp>
        <p:nvSpPr>
          <p:cNvPr id="12" name="Tekstfelt 11">
            <a:extLst>
              <a:ext uri="{FF2B5EF4-FFF2-40B4-BE49-F238E27FC236}">
                <a16:creationId xmlns:a16="http://schemas.microsoft.com/office/drawing/2014/main" id="{ACA6F144-0CF9-310B-0388-8809397BF0C4}"/>
              </a:ext>
            </a:extLst>
          </p:cNvPr>
          <p:cNvSpPr txBox="1"/>
          <p:nvPr/>
        </p:nvSpPr>
        <p:spPr>
          <a:xfrm>
            <a:off x="6487484" y="2950134"/>
            <a:ext cx="3484561" cy="2603378"/>
          </a:xfrm>
          <a:prstGeom prst="rect">
            <a:avLst/>
          </a:prstGeom>
          <a:noFill/>
        </p:spPr>
        <p:txBody>
          <a:bodyPr wrap="square" lIns="216000" tIns="108000" rIns="216000" bIns="108000" rtlCol="0">
            <a:spAutoFit/>
          </a:bodyPr>
          <a:lstStyle/>
          <a:p>
            <a:pPr marL="0" indent="0">
              <a:spcAft>
                <a:spcPts val="600"/>
              </a:spcAft>
              <a:buNone/>
            </a:pPr>
            <a:r>
              <a:rPr lang="en-GB" sz="1400" b="1" dirty="0"/>
              <a:t>Information regarding the shipping agreement concluded by a shipper with a freight forwarder.</a:t>
            </a:r>
          </a:p>
          <a:p>
            <a:pPr marL="171450" indent="-171450">
              <a:buFont typeface="Arial" panose="020B0604020202020204" pitchFamily="34" charset="0"/>
              <a:buChar char="•"/>
            </a:pPr>
            <a:r>
              <a:rPr lang="en-GB" sz="1200"/>
              <a:t>For a freight forwarder, this applies to consignments that are handed over to a carrier on behalf of one or more consignors or consignees (the freight forwarder's customers). </a:t>
            </a:r>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r>
              <a:rPr lang="en-GB" sz="1200"/>
              <a:t>For a postal operator, this will generally be information about a specific parcel.</a:t>
            </a:r>
          </a:p>
          <a:p>
            <a:pPr algn="ctr"/>
            <a:endParaRPr lang="en-GB" sz="1200"/>
          </a:p>
        </p:txBody>
      </p:sp>
      <p:sp>
        <p:nvSpPr>
          <p:cNvPr id="16" name="Rektangel 15">
            <a:extLst>
              <a:ext uri="{FF2B5EF4-FFF2-40B4-BE49-F238E27FC236}">
                <a16:creationId xmlns:a16="http://schemas.microsoft.com/office/drawing/2014/main" id="{F806880D-2917-587F-73F4-88535809C722}"/>
              </a:ext>
            </a:extLst>
          </p:cNvPr>
          <p:cNvSpPr/>
          <p:nvPr/>
        </p:nvSpPr>
        <p:spPr>
          <a:xfrm>
            <a:off x="6497007" y="2176302"/>
            <a:ext cx="3478212" cy="583017"/>
          </a:xfrm>
          <a:prstGeom prst="rect">
            <a:avLst/>
          </a:prstGeom>
          <a:solidFill>
            <a:srgbClr val="D1C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1500" noProof="0"/>
          </a:p>
        </p:txBody>
      </p:sp>
      <p:sp>
        <p:nvSpPr>
          <p:cNvPr id="17" name="Ellipse 16">
            <a:extLst>
              <a:ext uri="{FF2B5EF4-FFF2-40B4-BE49-F238E27FC236}">
                <a16:creationId xmlns:a16="http://schemas.microsoft.com/office/drawing/2014/main" id="{D079ADFA-DBBB-4A5B-C8E6-189F538738CC}"/>
              </a:ext>
            </a:extLst>
          </p:cNvPr>
          <p:cNvSpPr>
            <a:spLocks noChangeAspect="1"/>
          </p:cNvSpPr>
          <p:nvPr/>
        </p:nvSpPr>
        <p:spPr>
          <a:xfrm>
            <a:off x="6497007" y="2160007"/>
            <a:ext cx="3480240" cy="58320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1000"/>
              </a:lnSpc>
            </a:pPr>
            <a:r>
              <a:rPr lang="en-GB" b="1">
                <a:solidFill>
                  <a:schemeClr val="bg1"/>
                </a:solidFill>
                <a:latin typeface="Academy Sans Office Extrabold" panose="020B0503030000000000" pitchFamily="34" charset="0"/>
              </a:rPr>
              <a:t>House consignment</a:t>
            </a:r>
            <a:endParaRPr lang="en-GB" b="1" noProof="0">
              <a:solidFill>
                <a:schemeClr val="bg1"/>
              </a:solidFill>
              <a:latin typeface="Academy Sans Office Extrabold" panose="020B0503030000000000" pitchFamily="34" charset="0"/>
            </a:endParaRPr>
          </a:p>
        </p:txBody>
      </p:sp>
      <p:sp>
        <p:nvSpPr>
          <p:cNvPr id="4" name="Slide Number Placeholder 4">
            <a:extLst>
              <a:ext uri="{FF2B5EF4-FFF2-40B4-BE49-F238E27FC236}">
                <a16:creationId xmlns:a16="http://schemas.microsoft.com/office/drawing/2014/main" id="{E8CE6E40-DEB3-F3D8-9F41-22F287136290}"/>
              </a:ext>
            </a:extLst>
          </p:cNvPr>
          <p:cNvSpPr txBox="1">
            <a:spLocks/>
          </p:cNvSpPr>
          <p:nvPr/>
        </p:nvSpPr>
        <p:spPr>
          <a:xfrm>
            <a:off x="10099675" y="6414568"/>
            <a:ext cx="1550988" cy="165730"/>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mtClean="0">
                <a:solidFill>
                  <a:srgbClr val="14143C"/>
                </a:solidFill>
                <a:latin typeface="Arial"/>
              </a:rPr>
              <a:pPr/>
              <a:t>4</a:t>
            </a:fld>
            <a:endParaRPr lang="da-DK">
              <a:solidFill>
                <a:srgbClr val="14143C"/>
              </a:solidFill>
              <a:latin typeface="Arial"/>
            </a:endParaRPr>
          </a:p>
        </p:txBody>
      </p:sp>
    </p:spTree>
    <p:extLst>
      <p:ext uri="{BB962C8B-B14F-4D97-AF65-F5344CB8AC3E}">
        <p14:creationId xmlns:p14="http://schemas.microsoft.com/office/powerpoint/2010/main" val="4105465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9A2E0-735B-638F-6913-BA85D055B8BE}"/>
              </a:ext>
            </a:extLst>
          </p:cNvPr>
          <p:cNvSpPr>
            <a:spLocks noGrp="1"/>
          </p:cNvSpPr>
          <p:nvPr>
            <p:ph type="title"/>
          </p:nvPr>
        </p:nvSpPr>
        <p:spPr/>
        <p:txBody>
          <a:bodyPr>
            <a:normAutofit/>
          </a:bodyPr>
          <a:lstStyle/>
          <a:p>
            <a:r>
              <a:rPr lang="en-GB" sz="3200"/>
              <a:t>4 levels of ENS information – high level</a:t>
            </a:r>
          </a:p>
        </p:txBody>
      </p:sp>
      <p:sp>
        <p:nvSpPr>
          <p:cNvPr id="5" name="Titel 1">
            <a:extLst>
              <a:ext uri="{FF2B5EF4-FFF2-40B4-BE49-F238E27FC236}">
                <a16:creationId xmlns:a16="http://schemas.microsoft.com/office/drawing/2014/main" id="{6FB5175F-F427-000F-B898-B078F8C00B3D}"/>
              </a:ext>
            </a:extLst>
          </p:cNvPr>
          <p:cNvSpPr txBox="1">
            <a:spLocks/>
          </p:cNvSpPr>
          <p:nvPr/>
        </p:nvSpPr>
        <p:spPr>
          <a:xfrm>
            <a:off x="518401" y="591137"/>
            <a:ext cx="5400000" cy="522000"/>
          </a:xfrm>
          <a:prstGeom prst="rect">
            <a:avLst/>
          </a:prstGeom>
        </p:spPr>
        <p:txBody>
          <a:bodyPr vert="horz" lIns="0" tIns="0" rIns="0" bIns="0" rtlCol="0" anchor="t" anchorCtr="0">
            <a:normAutofit fontScale="97500"/>
          </a:bodyPr>
          <a:lstStyle>
            <a:lvl1pPr algn="l" defTabSz="914400" rtl="0" eaLnBrk="1" latinLnBrk="0" hangingPunct="1">
              <a:lnSpc>
                <a:spcPct val="89000"/>
              </a:lnSpc>
              <a:spcBef>
                <a:spcPct val="0"/>
              </a:spcBef>
              <a:buNone/>
              <a:defRPr sz="3600" b="1" i="0" kern="1200">
                <a:solidFill>
                  <a:schemeClr val="tx1"/>
                </a:solidFill>
                <a:latin typeface="Academy Sans Office Extrabold" panose="020B0903030000000000" pitchFamily="34" charset="0"/>
                <a:ea typeface="+mj-ea"/>
                <a:cs typeface="+mj-cs"/>
              </a:defRPr>
            </a:lvl1pPr>
          </a:lstStyle>
          <a:p>
            <a:endParaRPr lang="en-GB"/>
          </a:p>
        </p:txBody>
      </p:sp>
      <p:grpSp>
        <p:nvGrpSpPr>
          <p:cNvPr id="15" name="Group 14">
            <a:extLst>
              <a:ext uri="{FF2B5EF4-FFF2-40B4-BE49-F238E27FC236}">
                <a16:creationId xmlns:a16="http://schemas.microsoft.com/office/drawing/2014/main" id="{B3217CC2-C498-DDBB-2016-D6FE92948099}"/>
              </a:ext>
            </a:extLst>
          </p:cNvPr>
          <p:cNvGrpSpPr/>
          <p:nvPr/>
        </p:nvGrpSpPr>
        <p:grpSpPr>
          <a:xfrm>
            <a:off x="1020428" y="1407460"/>
            <a:ext cx="3174826" cy="4859404"/>
            <a:chOff x="872837" y="1870364"/>
            <a:chExt cx="2820390" cy="4396499"/>
          </a:xfrm>
        </p:grpSpPr>
        <p:sp>
          <p:nvSpPr>
            <p:cNvPr id="6" name="Rectangle 5">
              <a:extLst>
                <a:ext uri="{FF2B5EF4-FFF2-40B4-BE49-F238E27FC236}">
                  <a16:creationId xmlns:a16="http://schemas.microsoft.com/office/drawing/2014/main" id="{35A89130-D88E-7B8E-9381-161108703977}"/>
                </a:ext>
              </a:extLst>
            </p:cNvPr>
            <p:cNvSpPr/>
            <p:nvPr/>
          </p:nvSpPr>
          <p:spPr>
            <a:xfrm>
              <a:off x="872837" y="1870364"/>
              <a:ext cx="2820390" cy="4396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1500"/>
            </a:p>
          </p:txBody>
        </p:sp>
        <p:sp>
          <p:nvSpPr>
            <p:cNvPr id="7" name="TextBox 6">
              <a:extLst>
                <a:ext uri="{FF2B5EF4-FFF2-40B4-BE49-F238E27FC236}">
                  <a16:creationId xmlns:a16="http://schemas.microsoft.com/office/drawing/2014/main" id="{9D59A7EE-76FA-ECAC-9782-B0B2B96D5B7B}"/>
                </a:ext>
              </a:extLst>
            </p:cNvPr>
            <p:cNvSpPr txBox="1"/>
            <p:nvPr/>
          </p:nvSpPr>
          <p:spPr>
            <a:xfrm>
              <a:off x="1023855" y="2006930"/>
              <a:ext cx="2639291" cy="659829"/>
            </a:xfrm>
            <a:prstGeom prst="rect">
              <a:avLst/>
            </a:prstGeom>
            <a:noFill/>
            <a:ln>
              <a:noFill/>
            </a:ln>
          </p:spPr>
          <p:txBody>
            <a:bodyPr wrap="square" lIns="0" tIns="0" rIns="0" bIns="0" rtlCol="0">
              <a:spAutoFit/>
            </a:bodyPr>
            <a:lstStyle/>
            <a:p>
              <a:pPr algn="l">
                <a:lnSpc>
                  <a:spcPct val="111000"/>
                </a:lnSpc>
              </a:pPr>
              <a:r>
                <a:rPr lang="en-GB" sz="1600" b="1">
                  <a:solidFill>
                    <a:schemeClr val="bg1"/>
                  </a:solidFill>
                </a:rPr>
                <a:t>Declaration main heading </a:t>
              </a:r>
              <a:r>
                <a:rPr lang="en-GB" sz="1400">
                  <a:solidFill>
                    <a:schemeClr val="bg1"/>
                  </a:solidFill>
                </a:rPr>
                <a:t>Information about the declarant and the transport.</a:t>
              </a:r>
            </a:p>
          </p:txBody>
        </p:sp>
      </p:grpSp>
      <p:grpSp>
        <p:nvGrpSpPr>
          <p:cNvPr id="16" name="Group 15">
            <a:extLst>
              <a:ext uri="{FF2B5EF4-FFF2-40B4-BE49-F238E27FC236}">
                <a16:creationId xmlns:a16="http://schemas.microsoft.com/office/drawing/2014/main" id="{A0441BCF-76F7-7286-E87E-05EAC3E8D624}"/>
              </a:ext>
            </a:extLst>
          </p:cNvPr>
          <p:cNvGrpSpPr/>
          <p:nvPr/>
        </p:nvGrpSpPr>
        <p:grpSpPr>
          <a:xfrm>
            <a:off x="2791385" y="2205318"/>
            <a:ext cx="3325440" cy="4061545"/>
            <a:chOff x="1300348" y="2541637"/>
            <a:chExt cx="2820389" cy="3725226"/>
          </a:xfrm>
          <a:solidFill>
            <a:srgbClr val="D0D0D8"/>
          </a:solidFill>
        </p:grpSpPr>
        <p:sp>
          <p:nvSpPr>
            <p:cNvPr id="8" name="Rectangle 7">
              <a:extLst>
                <a:ext uri="{FF2B5EF4-FFF2-40B4-BE49-F238E27FC236}">
                  <a16:creationId xmlns:a16="http://schemas.microsoft.com/office/drawing/2014/main" id="{8A6AE7EC-93E2-F66E-D63A-334B9D6988CC}"/>
                </a:ext>
              </a:extLst>
            </p:cNvPr>
            <p:cNvSpPr/>
            <p:nvPr/>
          </p:nvSpPr>
          <p:spPr>
            <a:xfrm>
              <a:off x="1300348" y="2541637"/>
              <a:ext cx="2820389" cy="37252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1500"/>
            </a:p>
          </p:txBody>
        </p:sp>
        <p:sp>
          <p:nvSpPr>
            <p:cNvPr id="9" name="TextBox 8">
              <a:extLst>
                <a:ext uri="{FF2B5EF4-FFF2-40B4-BE49-F238E27FC236}">
                  <a16:creationId xmlns:a16="http://schemas.microsoft.com/office/drawing/2014/main" id="{66F603C2-1757-72F7-6CA3-D13293A57D32}"/>
                </a:ext>
              </a:extLst>
            </p:cNvPr>
            <p:cNvSpPr txBox="1"/>
            <p:nvPr/>
          </p:nvSpPr>
          <p:spPr>
            <a:xfrm>
              <a:off x="1481445" y="2650662"/>
              <a:ext cx="2519752" cy="1015071"/>
            </a:xfrm>
            <a:prstGeom prst="rect">
              <a:avLst/>
            </a:prstGeom>
            <a:grpFill/>
            <a:ln>
              <a:noFill/>
            </a:ln>
          </p:spPr>
          <p:txBody>
            <a:bodyPr wrap="square" lIns="0" tIns="0" rIns="0" bIns="0" rtlCol="0">
              <a:spAutoFit/>
            </a:bodyPr>
            <a:lstStyle/>
            <a:p>
              <a:pPr algn="l">
                <a:lnSpc>
                  <a:spcPct val="111000"/>
                </a:lnSpc>
              </a:pPr>
              <a:r>
                <a:rPr lang="en-GB" sz="1400" b="1"/>
                <a:t>Master information</a:t>
              </a:r>
            </a:p>
            <a:p>
              <a:pPr algn="l">
                <a:lnSpc>
                  <a:spcPct val="111000"/>
                </a:lnSpc>
              </a:pPr>
              <a:r>
                <a:rPr lang="en-GB" sz="1300"/>
                <a:t>Contract information from MWB/MBL*, e.g. general information about the goods and who the carrier is to deliver the goods to.</a:t>
              </a:r>
            </a:p>
          </p:txBody>
        </p:sp>
      </p:grpSp>
      <p:grpSp>
        <p:nvGrpSpPr>
          <p:cNvPr id="17" name="Group 16">
            <a:extLst>
              <a:ext uri="{FF2B5EF4-FFF2-40B4-BE49-F238E27FC236}">
                <a16:creationId xmlns:a16="http://schemas.microsoft.com/office/drawing/2014/main" id="{BA915FB8-5CE6-AB03-D02C-3D57DC48678B}"/>
              </a:ext>
            </a:extLst>
          </p:cNvPr>
          <p:cNvGrpSpPr/>
          <p:nvPr/>
        </p:nvGrpSpPr>
        <p:grpSpPr>
          <a:xfrm>
            <a:off x="4645728" y="3535538"/>
            <a:ext cx="3832090" cy="2731325"/>
            <a:chOff x="1668484" y="4126675"/>
            <a:chExt cx="2921329" cy="2140188"/>
          </a:xfrm>
          <a:solidFill>
            <a:srgbClr val="D1C5C3"/>
          </a:solidFill>
        </p:grpSpPr>
        <p:sp>
          <p:nvSpPr>
            <p:cNvPr id="10" name="Rectangle 9">
              <a:extLst>
                <a:ext uri="{FF2B5EF4-FFF2-40B4-BE49-F238E27FC236}">
                  <a16:creationId xmlns:a16="http://schemas.microsoft.com/office/drawing/2014/main" id="{30373F64-23DC-0E4F-F14D-9DC69C31CB06}"/>
                </a:ext>
              </a:extLst>
            </p:cNvPr>
            <p:cNvSpPr/>
            <p:nvPr/>
          </p:nvSpPr>
          <p:spPr>
            <a:xfrm>
              <a:off x="1668484" y="4126675"/>
              <a:ext cx="2921329" cy="2140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1500"/>
            </a:p>
          </p:txBody>
        </p:sp>
        <p:sp>
          <p:nvSpPr>
            <p:cNvPr id="11" name="TextBox 10">
              <a:extLst>
                <a:ext uri="{FF2B5EF4-FFF2-40B4-BE49-F238E27FC236}">
                  <a16:creationId xmlns:a16="http://schemas.microsoft.com/office/drawing/2014/main" id="{E932D3E5-41F5-AF97-18D1-3A11DDCAF78F}"/>
                </a:ext>
              </a:extLst>
            </p:cNvPr>
            <p:cNvSpPr txBox="1"/>
            <p:nvPr/>
          </p:nvSpPr>
          <p:spPr>
            <a:xfrm>
              <a:off x="1769424" y="4235700"/>
              <a:ext cx="2778824" cy="519208"/>
            </a:xfrm>
            <a:prstGeom prst="rect">
              <a:avLst/>
            </a:prstGeom>
            <a:grpFill/>
            <a:ln>
              <a:noFill/>
            </a:ln>
          </p:spPr>
          <p:txBody>
            <a:bodyPr wrap="square" lIns="0" tIns="0" rIns="0" bIns="0" rtlCol="0">
              <a:spAutoFit/>
            </a:bodyPr>
            <a:lstStyle/>
            <a:p>
              <a:pPr algn="l">
                <a:lnSpc>
                  <a:spcPct val="111000"/>
                </a:lnSpc>
              </a:pPr>
              <a:r>
                <a:rPr lang="en-GB" sz="1400" b="1"/>
                <a:t>House information</a:t>
              </a:r>
              <a:endParaRPr lang="en-GB" sz="1200" b="1"/>
            </a:p>
            <a:p>
              <a:pPr algn="l">
                <a:lnSpc>
                  <a:spcPct val="111000"/>
                </a:lnSpc>
              </a:pPr>
              <a:r>
                <a:rPr lang="en-GB" sz="1300"/>
                <a:t>Information about the individual product, including the actual consignor and consignee.</a:t>
              </a:r>
            </a:p>
          </p:txBody>
        </p:sp>
      </p:grpSp>
      <p:grpSp>
        <p:nvGrpSpPr>
          <p:cNvPr id="18" name="Group 17">
            <a:extLst>
              <a:ext uri="{FF2B5EF4-FFF2-40B4-BE49-F238E27FC236}">
                <a16:creationId xmlns:a16="http://schemas.microsoft.com/office/drawing/2014/main" id="{C04D28A1-CB14-D15E-7A57-DE8D5246582F}"/>
              </a:ext>
            </a:extLst>
          </p:cNvPr>
          <p:cNvGrpSpPr/>
          <p:nvPr/>
        </p:nvGrpSpPr>
        <p:grpSpPr>
          <a:xfrm>
            <a:off x="6439770" y="4782553"/>
            <a:ext cx="4108743" cy="1484310"/>
            <a:chOff x="2018805" y="5287727"/>
            <a:chExt cx="2992582" cy="979135"/>
          </a:xfrm>
          <a:solidFill>
            <a:srgbClr val="FFEBB9"/>
          </a:solidFill>
        </p:grpSpPr>
        <p:sp>
          <p:nvSpPr>
            <p:cNvPr id="12" name="Rectangle 11">
              <a:extLst>
                <a:ext uri="{FF2B5EF4-FFF2-40B4-BE49-F238E27FC236}">
                  <a16:creationId xmlns:a16="http://schemas.microsoft.com/office/drawing/2014/main" id="{AE11A612-BC82-EE97-506D-66CB81B6CF7C}"/>
                </a:ext>
              </a:extLst>
            </p:cNvPr>
            <p:cNvSpPr/>
            <p:nvPr/>
          </p:nvSpPr>
          <p:spPr>
            <a:xfrm>
              <a:off x="2018805" y="5287727"/>
              <a:ext cx="2992582" cy="9791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en-GB" sz="1500"/>
            </a:p>
          </p:txBody>
        </p:sp>
        <p:sp>
          <p:nvSpPr>
            <p:cNvPr id="13" name="TextBox 12">
              <a:extLst>
                <a:ext uri="{FF2B5EF4-FFF2-40B4-BE49-F238E27FC236}">
                  <a16:creationId xmlns:a16="http://schemas.microsoft.com/office/drawing/2014/main" id="{49812CB1-D8CB-5C4C-F235-D9C96324DF66}"/>
                </a:ext>
              </a:extLst>
            </p:cNvPr>
            <p:cNvSpPr txBox="1"/>
            <p:nvPr/>
          </p:nvSpPr>
          <p:spPr>
            <a:xfrm>
              <a:off x="2090058" y="5308270"/>
              <a:ext cx="2820389" cy="583576"/>
            </a:xfrm>
            <a:prstGeom prst="rect">
              <a:avLst/>
            </a:prstGeom>
            <a:grpFill/>
            <a:ln>
              <a:noFill/>
            </a:ln>
          </p:spPr>
          <p:txBody>
            <a:bodyPr wrap="square" lIns="0" tIns="0" rIns="0" bIns="0" rtlCol="0">
              <a:spAutoFit/>
            </a:bodyPr>
            <a:lstStyle/>
            <a:p>
              <a:pPr algn="l">
                <a:lnSpc>
                  <a:spcPct val="111000"/>
                </a:lnSpc>
              </a:pPr>
              <a:r>
                <a:rPr lang="en-GB" sz="1400" b="1" dirty="0"/>
                <a:t>Shipment information</a:t>
              </a:r>
              <a:endParaRPr lang="en-GB" sz="1100" b="1" dirty="0"/>
            </a:p>
            <a:p>
              <a:pPr algn="l">
                <a:lnSpc>
                  <a:spcPct val="111000"/>
                </a:lnSpc>
              </a:pPr>
              <a:r>
                <a:rPr lang="en-GB" sz="1300" dirty="0"/>
                <a:t>Information about the buyer and seller of the item.</a:t>
              </a:r>
            </a:p>
            <a:p>
              <a:pPr algn="l">
                <a:lnSpc>
                  <a:spcPct val="111000"/>
                </a:lnSpc>
              </a:pPr>
              <a:r>
                <a:rPr lang="en-GB" sz="1300" dirty="0"/>
                <a:t>Only relevant for sea, road and rail.</a:t>
              </a:r>
            </a:p>
          </p:txBody>
        </p:sp>
      </p:grpSp>
      <p:sp>
        <p:nvSpPr>
          <p:cNvPr id="14" name="TextBox 13">
            <a:extLst>
              <a:ext uri="{FF2B5EF4-FFF2-40B4-BE49-F238E27FC236}">
                <a16:creationId xmlns:a16="http://schemas.microsoft.com/office/drawing/2014/main" id="{B1962789-4892-0BF1-56A3-59313A21A71A}"/>
              </a:ext>
            </a:extLst>
          </p:cNvPr>
          <p:cNvSpPr txBox="1"/>
          <p:nvPr/>
        </p:nvSpPr>
        <p:spPr>
          <a:xfrm>
            <a:off x="8007535" y="6429295"/>
            <a:ext cx="2946525" cy="170368"/>
          </a:xfrm>
          <a:prstGeom prst="rect">
            <a:avLst/>
          </a:prstGeom>
          <a:noFill/>
        </p:spPr>
        <p:txBody>
          <a:bodyPr wrap="square" lIns="0" tIns="0" rIns="0" bIns="0" rtlCol="0">
            <a:spAutoFit/>
          </a:bodyPr>
          <a:lstStyle/>
          <a:p>
            <a:pPr algn="l">
              <a:lnSpc>
                <a:spcPct val="111000"/>
              </a:lnSpc>
            </a:pPr>
            <a:r>
              <a:rPr lang="en-GB" sz="1100" dirty="0"/>
              <a:t>*Master (Air) Way Bill/ Master Bill of Lading</a:t>
            </a:r>
            <a:endParaRPr lang="en-GB" sz="1500" dirty="0"/>
          </a:p>
        </p:txBody>
      </p:sp>
      <p:sp>
        <p:nvSpPr>
          <p:cNvPr id="3" name="Slide Number Placeholder 4">
            <a:extLst>
              <a:ext uri="{FF2B5EF4-FFF2-40B4-BE49-F238E27FC236}">
                <a16:creationId xmlns:a16="http://schemas.microsoft.com/office/drawing/2014/main" id="{9471D7F4-F11D-C6B5-56B7-CD79E96126F4}"/>
              </a:ext>
            </a:extLst>
          </p:cNvPr>
          <p:cNvSpPr txBox="1">
            <a:spLocks/>
          </p:cNvSpPr>
          <p:nvPr/>
        </p:nvSpPr>
        <p:spPr>
          <a:xfrm>
            <a:off x="10099675" y="6414568"/>
            <a:ext cx="1550988" cy="165730"/>
          </a:xfrm>
          <a:prstGeom prst="rect">
            <a:avLst/>
          </a:prstGeom>
        </p:spPr>
        <p:txBody>
          <a:bodyPr vert="horz" lIns="0" tIns="0" rIns="0" bIns="0" rtlCol="0" anchor="b" anchorCtr="0"/>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mtClean="0">
                <a:solidFill>
                  <a:srgbClr val="14143C"/>
                </a:solidFill>
                <a:latin typeface="Arial"/>
              </a:rPr>
              <a:pPr/>
              <a:t>5</a:t>
            </a:fld>
            <a:endParaRPr lang="da-DK">
              <a:solidFill>
                <a:srgbClr val="14143C"/>
              </a:solidFill>
              <a:latin typeface="Arial"/>
            </a:endParaRPr>
          </a:p>
        </p:txBody>
      </p:sp>
    </p:spTree>
    <p:extLst>
      <p:ext uri="{BB962C8B-B14F-4D97-AF65-F5344CB8AC3E}">
        <p14:creationId xmlns:p14="http://schemas.microsoft.com/office/powerpoint/2010/main" val="3207101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79" name="Straight Connector 2078">
            <a:extLst>
              <a:ext uri="{FF2B5EF4-FFF2-40B4-BE49-F238E27FC236}">
                <a16:creationId xmlns:a16="http://schemas.microsoft.com/office/drawing/2014/main" id="{79142EB1-5521-A6F0-2F51-7FAF678503C0}"/>
              </a:ext>
            </a:extLst>
          </p:cNvPr>
          <p:cNvCxnSpPr>
            <a:cxnSpLocks/>
          </p:cNvCxnSpPr>
          <p:nvPr/>
        </p:nvCxnSpPr>
        <p:spPr>
          <a:xfrm>
            <a:off x="7656492" y="2184839"/>
            <a:ext cx="24054" cy="142543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itle 1">
            <a:extLst>
              <a:ext uri="{FF2B5EF4-FFF2-40B4-BE49-F238E27FC236}">
                <a16:creationId xmlns:a16="http://schemas.microsoft.com/office/drawing/2014/main" id="{2F4A87A8-5B8C-FB4C-EFDB-0F9DC79242ED}"/>
              </a:ext>
            </a:extLst>
          </p:cNvPr>
          <p:cNvSpPr>
            <a:spLocks noGrp="1"/>
          </p:cNvSpPr>
          <p:nvPr>
            <p:ph type="title"/>
          </p:nvPr>
        </p:nvSpPr>
        <p:spPr>
          <a:xfrm>
            <a:off x="518401" y="591137"/>
            <a:ext cx="5400000" cy="522000"/>
          </a:xfrm>
        </p:spPr>
        <p:txBody>
          <a:bodyPr>
            <a:noAutofit/>
          </a:bodyPr>
          <a:lstStyle/>
          <a:p>
            <a:r>
              <a:rPr lang="en-GB" dirty="0"/>
              <a:t>Categories of ENS declarations</a:t>
            </a:r>
          </a:p>
        </p:txBody>
      </p:sp>
      <p:sp>
        <p:nvSpPr>
          <p:cNvPr id="2051" name="Pladsholder til tekst 2050">
            <a:extLst>
              <a:ext uri="{FF2B5EF4-FFF2-40B4-BE49-F238E27FC236}">
                <a16:creationId xmlns:a16="http://schemas.microsoft.com/office/drawing/2014/main" id="{5D2BEED2-A6A8-5BD9-255B-11C108175975}"/>
              </a:ext>
            </a:extLst>
          </p:cNvPr>
          <p:cNvSpPr>
            <a:spLocks noGrp="1"/>
          </p:cNvSpPr>
          <p:nvPr>
            <p:ph type="body" sz="quarter" idx="12"/>
          </p:nvPr>
        </p:nvSpPr>
        <p:spPr/>
        <p:txBody>
          <a:bodyPr/>
          <a:lstStyle/>
          <a:p>
            <a:endParaRPr lang="da-DK"/>
          </a:p>
        </p:txBody>
      </p:sp>
      <p:sp>
        <p:nvSpPr>
          <p:cNvPr id="2050" name="Pladsholder til indhold 2049">
            <a:extLst>
              <a:ext uri="{FF2B5EF4-FFF2-40B4-BE49-F238E27FC236}">
                <a16:creationId xmlns:a16="http://schemas.microsoft.com/office/drawing/2014/main" id="{7035B52E-1D66-2EED-88D2-DE0355759194}"/>
              </a:ext>
            </a:extLst>
          </p:cNvPr>
          <p:cNvSpPr>
            <a:spLocks noGrp="1"/>
          </p:cNvSpPr>
          <p:nvPr>
            <p:ph idx="1"/>
          </p:nvPr>
        </p:nvSpPr>
        <p:spPr/>
        <p:txBody>
          <a:bodyPr/>
          <a:lstStyle/>
          <a:p>
            <a:pPr marL="0" indent="0">
              <a:buNone/>
            </a:pPr>
            <a:r>
              <a:rPr lang="en-GB" sz="1200" dirty="0"/>
              <a:t>There are different categories of declarations. Which one to use depends, among other things, on whether a freight forwarder is involved or not.</a:t>
            </a:r>
          </a:p>
          <a:p>
            <a:pPr marL="0" indent="0">
              <a:buNone/>
            </a:pPr>
            <a:endParaRPr lang="en-GB" sz="1200" dirty="0"/>
          </a:p>
          <a:p>
            <a:pPr marL="0" indent="0">
              <a:buNone/>
            </a:pPr>
            <a:r>
              <a:rPr lang="en-GB" sz="1200" dirty="0">
                <a:latin typeface="Academy Sans Extrabold" panose="020B0903030000000000" pitchFamily="34" charset="0"/>
              </a:rPr>
              <a:t>Direct </a:t>
            </a:r>
          </a:p>
          <a:p>
            <a:pPr marL="0" indent="0">
              <a:spcAft>
                <a:spcPts val="600"/>
              </a:spcAft>
              <a:buNone/>
            </a:pPr>
            <a:r>
              <a:rPr lang="en-GB" sz="1200" dirty="0"/>
              <a:t>Complete ENS declaration without the involvement of a freight forwarder</a:t>
            </a:r>
          </a:p>
          <a:p>
            <a:pPr marL="0" indent="0">
              <a:buNone/>
            </a:pPr>
            <a:r>
              <a:rPr lang="en-GB" sz="1200" dirty="0">
                <a:latin typeface="Academy Sans Office Extrabold" panose="020B0903030000000000" pitchFamily="34" charset="0"/>
              </a:rPr>
              <a:t>Full</a:t>
            </a:r>
          </a:p>
          <a:p>
            <a:pPr marL="0" indent="0">
              <a:spcAft>
                <a:spcPts val="600"/>
              </a:spcAft>
              <a:buNone/>
            </a:pPr>
            <a:r>
              <a:rPr lang="en-GB" sz="1200" dirty="0"/>
              <a:t>Complete ENS declaration with involvement of a freight forwarder </a:t>
            </a:r>
          </a:p>
          <a:p>
            <a:pPr marL="0" indent="0">
              <a:buNone/>
            </a:pPr>
            <a:r>
              <a:rPr lang="en-GB" sz="1200" dirty="0">
                <a:latin typeface="Academy Sans Extrabold" panose="020B0903030000000000" pitchFamily="34" charset="0"/>
              </a:rPr>
              <a:t>Master</a:t>
            </a:r>
          </a:p>
          <a:p>
            <a:pPr marL="0" indent="0">
              <a:spcAft>
                <a:spcPts val="600"/>
              </a:spcAft>
              <a:buNone/>
            </a:pPr>
            <a:r>
              <a:rPr lang="en-GB" sz="1200" dirty="0"/>
              <a:t>Partial ENS declaration with information about the carrier and general information about the goods</a:t>
            </a:r>
          </a:p>
          <a:p>
            <a:pPr marL="0" indent="0">
              <a:buNone/>
            </a:pPr>
            <a:r>
              <a:rPr lang="en-GB" sz="1200" dirty="0">
                <a:latin typeface="Academy Sans Office Extrabold" panose="020B0903030000000000" pitchFamily="34" charset="0"/>
              </a:rPr>
              <a:t>House</a:t>
            </a:r>
          </a:p>
          <a:p>
            <a:pPr marL="0" indent="0">
              <a:spcAft>
                <a:spcPts val="600"/>
              </a:spcAft>
              <a:buNone/>
            </a:pPr>
            <a:r>
              <a:rPr lang="en-GB" sz="1200" dirty="0"/>
              <a:t>Partial ENS declaration with information provided by the freight forwarder</a:t>
            </a:r>
          </a:p>
          <a:p>
            <a:pPr marL="0" indent="0">
              <a:spcAft>
                <a:spcPts val="600"/>
              </a:spcAft>
              <a:buNone/>
            </a:pPr>
            <a:r>
              <a:rPr lang="en-GB" sz="1200" dirty="0"/>
              <a:t>PLACI (Pre-loading Advanced Cargo Information) (house): minimum ENS declaration prior to loading (air transport only)</a:t>
            </a:r>
          </a:p>
          <a:p>
            <a:pPr marL="0" indent="0">
              <a:buNone/>
            </a:pPr>
            <a:r>
              <a:rPr lang="en-GB" sz="1200" dirty="0"/>
              <a:t>Goods Shipment (house): ENS declaration with information about who is trading (buyer and seller) (not air transport)</a:t>
            </a:r>
          </a:p>
          <a:p>
            <a:pPr marL="0" indent="0">
              <a:buNone/>
            </a:pPr>
            <a:endParaRPr lang="en-GB" sz="1200" dirty="0"/>
          </a:p>
          <a:p>
            <a:pPr marL="0" indent="0" algn="l">
              <a:lnSpc>
                <a:spcPct val="111000"/>
              </a:lnSpc>
              <a:buNone/>
            </a:pPr>
            <a:endParaRPr lang="da-DK" sz="1200" dirty="0"/>
          </a:p>
          <a:p>
            <a:pPr marL="0" indent="0">
              <a:buNone/>
            </a:pPr>
            <a:endParaRPr lang="da-DK" sz="1200" dirty="0"/>
          </a:p>
        </p:txBody>
      </p:sp>
      <p:sp>
        <p:nvSpPr>
          <p:cNvPr id="5" name="Slide Number Placeholder 4">
            <a:extLst>
              <a:ext uri="{FF2B5EF4-FFF2-40B4-BE49-F238E27FC236}">
                <a16:creationId xmlns:a16="http://schemas.microsoft.com/office/drawing/2014/main" id="{418FBCF1-7F30-1ED8-145F-5E5C55A5BB98}"/>
              </a:ext>
            </a:extLst>
          </p:cNvPr>
          <p:cNvSpPr>
            <a:spLocks noGrp="1"/>
          </p:cNvSpPr>
          <p:nvPr>
            <p:ph type="sldNum" sz="quarter" idx="13"/>
          </p:nvPr>
        </p:nvSpPr>
        <p:spPr>
          <a:xfrm>
            <a:off x="10091738" y="6429295"/>
            <a:ext cx="1584325" cy="139462"/>
          </a:xfrm>
        </p:spPr>
        <p:txBody>
          <a:bodyPr/>
          <a:lstStyle/>
          <a:p>
            <a:fld id="{24C8C45C-947F-4981-8B3F-4F32E973C901}" type="slidenum">
              <a:rPr lang="en-GB" smtClean="0"/>
              <a:pPr/>
              <a:t>6</a:t>
            </a:fld>
            <a:endParaRPr lang="en-GB"/>
          </a:p>
        </p:txBody>
      </p:sp>
      <p:grpSp>
        <p:nvGrpSpPr>
          <p:cNvPr id="20" name="Gruppe 19">
            <a:extLst>
              <a:ext uri="{FF2B5EF4-FFF2-40B4-BE49-F238E27FC236}">
                <a16:creationId xmlns:a16="http://schemas.microsoft.com/office/drawing/2014/main" id="{FE0E1258-7112-C3DA-A2C9-3994D98FC9D2}"/>
              </a:ext>
            </a:extLst>
          </p:cNvPr>
          <p:cNvGrpSpPr/>
          <p:nvPr/>
        </p:nvGrpSpPr>
        <p:grpSpPr>
          <a:xfrm>
            <a:off x="6871692" y="3404195"/>
            <a:ext cx="827263" cy="1032968"/>
            <a:chOff x="6953130" y="3014617"/>
            <a:chExt cx="1174257" cy="1466244"/>
          </a:xfrm>
        </p:grpSpPr>
        <p:pic>
          <p:nvPicPr>
            <p:cNvPr id="8" name="Picture 6">
              <a:extLst>
                <a:ext uri="{FF2B5EF4-FFF2-40B4-BE49-F238E27FC236}">
                  <a16:creationId xmlns:a16="http://schemas.microsoft.com/office/drawing/2014/main" id="{3342A6D7-040F-5D6A-632A-9C06EA58FF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87" t="16608" r="22129" b="16858"/>
            <a:stretch/>
          </p:blipFill>
          <p:spPr bwMode="auto">
            <a:xfrm>
              <a:off x="6953130" y="3014617"/>
              <a:ext cx="1174257" cy="14662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D1135F9-1F5C-572A-2DB4-C6BD62B66AD7}"/>
                </a:ext>
              </a:extLst>
            </p:cNvPr>
            <p:cNvSpPr txBox="1"/>
            <p:nvPr/>
          </p:nvSpPr>
          <p:spPr>
            <a:xfrm>
              <a:off x="7164042" y="3250152"/>
              <a:ext cx="571542" cy="223261"/>
            </a:xfrm>
            <a:prstGeom prst="rect">
              <a:avLst/>
            </a:prstGeom>
            <a:solidFill>
              <a:schemeClr val="bg1"/>
            </a:solidFill>
          </p:spPr>
          <p:txBody>
            <a:bodyPr wrap="square" lIns="0" tIns="0" rIns="0" bIns="0" rtlCol="0">
              <a:spAutoFit/>
            </a:bodyPr>
            <a:lstStyle/>
            <a:p>
              <a:pPr algn="l">
                <a:lnSpc>
                  <a:spcPct val="111000"/>
                </a:lnSpc>
              </a:pPr>
              <a:r>
                <a:rPr lang="en-GB" sz="1000" b="1"/>
                <a:t>HWB</a:t>
              </a:r>
            </a:p>
          </p:txBody>
        </p:sp>
      </p:grpSp>
      <p:grpSp>
        <p:nvGrpSpPr>
          <p:cNvPr id="15" name="Group 14">
            <a:extLst>
              <a:ext uri="{FF2B5EF4-FFF2-40B4-BE49-F238E27FC236}">
                <a16:creationId xmlns:a16="http://schemas.microsoft.com/office/drawing/2014/main" id="{E69D820C-322E-C331-66EF-08AB1FA5D027}"/>
              </a:ext>
            </a:extLst>
          </p:cNvPr>
          <p:cNvGrpSpPr/>
          <p:nvPr/>
        </p:nvGrpSpPr>
        <p:grpSpPr>
          <a:xfrm>
            <a:off x="9156703" y="4486709"/>
            <a:ext cx="1942586" cy="1942586"/>
            <a:chOff x="9729183" y="3656745"/>
            <a:chExt cx="2194864" cy="2194864"/>
          </a:xfrm>
        </p:grpSpPr>
        <p:pic>
          <p:nvPicPr>
            <p:cNvPr id="2060" name="Picture 12">
              <a:extLst>
                <a:ext uri="{FF2B5EF4-FFF2-40B4-BE49-F238E27FC236}">
                  <a16:creationId xmlns:a16="http://schemas.microsoft.com/office/drawing/2014/main" id="{785052EE-CDBD-4882-C667-E477FF63D6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9183" y="3656745"/>
              <a:ext cx="2194864" cy="21948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67819E5-8D9B-C470-76CF-70DE31D1735B}"/>
                </a:ext>
              </a:extLst>
            </p:cNvPr>
            <p:cNvSpPr txBox="1"/>
            <p:nvPr/>
          </p:nvSpPr>
          <p:spPr>
            <a:xfrm>
              <a:off x="10494685" y="4099766"/>
              <a:ext cx="939299" cy="195536"/>
            </a:xfrm>
            <a:prstGeom prst="rect">
              <a:avLst/>
            </a:prstGeom>
            <a:noFill/>
          </p:spPr>
          <p:txBody>
            <a:bodyPr wrap="square" lIns="0" tIns="0" rIns="0" bIns="0" rtlCol="0">
              <a:spAutoFit/>
            </a:bodyPr>
            <a:lstStyle/>
            <a:p>
              <a:pPr algn="l">
                <a:lnSpc>
                  <a:spcPct val="111000"/>
                </a:lnSpc>
              </a:pPr>
              <a:r>
                <a:rPr lang="en-GB" sz="1100" b="1">
                  <a:solidFill>
                    <a:schemeClr val="bg1"/>
                  </a:solidFill>
                </a:rPr>
                <a:t>Importer</a:t>
              </a:r>
            </a:p>
          </p:txBody>
        </p:sp>
      </p:grpSp>
      <p:grpSp>
        <p:nvGrpSpPr>
          <p:cNvPr id="17" name="Group 16">
            <a:extLst>
              <a:ext uri="{FF2B5EF4-FFF2-40B4-BE49-F238E27FC236}">
                <a16:creationId xmlns:a16="http://schemas.microsoft.com/office/drawing/2014/main" id="{935A831D-660B-26A8-201F-327ACEAA62C8}"/>
              </a:ext>
            </a:extLst>
          </p:cNvPr>
          <p:cNvGrpSpPr/>
          <p:nvPr/>
        </p:nvGrpSpPr>
        <p:grpSpPr>
          <a:xfrm>
            <a:off x="6677537" y="591137"/>
            <a:ext cx="2078226" cy="2078226"/>
            <a:chOff x="6331592" y="1014707"/>
            <a:chExt cx="2348119" cy="2348119"/>
          </a:xfrm>
        </p:grpSpPr>
        <p:pic>
          <p:nvPicPr>
            <p:cNvPr id="2062" name="Picture 14">
              <a:extLst>
                <a:ext uri="{FF2B5EF4-FFF2-40B4-BE49-F238E27FC236}">
                  <a16:creationId xmlns:a16="http://schemas.microsoft.com/office/drawing/2014/main" id="{44199E7F-27A9-7BD6-F5EE-4F72024EB5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1592" y="1014707"/>
              <a:ext cx="2348119" cy="234811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250D29D-519C-CB1F-914E-8E01B79A00C7}"/>
                </a:ext>
              </a:extLst>
            </p:cNvPr>
            <p:cNvSpPr txBox="1"/>
            <p:nvPr/>
          </p:nvSpPr>
          <p:spPr>
            <a:xfrm>
              <a:off x="6900111" y="2539930"/>
              <a:ext cx="974557" cy="195536"/>
            </a:xfrm>
            <a:prstGeom prst="rect">
              <a:avLst/>
            </a:prstGeom>
            <a:noFill/>
          </p:spPr>
          <p:txBody>
            <a:bodyPr wrap="square" lIns="0" tIns="0" rIns="0" bIns="0" rtlCol="0">
              <a:spAutoFit/>
            </a:bodyPr>
            <a:lstStyle/>
            <a:p>
              <a:pPr algn="l">
                <a:lnSpc>
                  <a:spcPct val="111000"/>
                </a:lnSpc>
              </a:pPr>
              <a:r>
                <a:rPr lang="en-GB" sz="1100" b="1">
                  <a:solidFill>
                    <a:schemeClr val="bg1"/>
                  </a:solidFill>
                </a:rPr>
                <a:t>Exporter</a:t>
              </a:r>
            </a:p>
          </p:txBody>
        </p:sp>
      </p:grpSp>
      <p:cxnSp>
        <p:nvCxnSpPr>
          <p:cNvPr id="25" name="Connector: Elbow 24">
            <a:extLst>
              <a:ext uri="{FF2B5EF4-FFF2-40B4-BE49-F238E27FC236}">
                <a16:creationId xmlns:a16="http://schemas.microsoft.com/office/drawing/2014/main" id="{FA6DA687-BEE0-8AC1-5744-E90F931284BC}"/>
              </a:ext>
            </a:extLst>
          </p:cNvPr>
          <p:cNvCxnSpPr>
            <a:cxnSpLocks/>
          </p:cNvCxnSpPr>
          <p:nvPr/>
        </p:nvCxnSpPr>
        <p:spPr>
          <a:xfrm>
            <a:off x="8337354" y="1718970"/>
            <a:ext cx="1766589" cy="1749414"/>
          </a:xfrm>
          <a:prstGeom prst="bentConnector2">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87" name="Straight Connector 2086">
            <a:extLst>
              <a:ext uri="{FF2B5EF4-FFF2-40B4-BE49-F238E27FC236}">
                <a16:creationId xmlns:a16="http://schemas.microsoft.com/office/drawing/2014/main" id="{2CFACEA3-B3EB-16C7-6FCC-7D1DB67E733D}"/>
              </a:ext>
            </a:extLst>
          </p:cNvPr>
          <p:cNvCxnSpPr/>
          <p:nvPr/>
        </p:nvCxnSpPr>
        <p:spPr>
          <a:xfrm>
            <a:off x="7899972" y="3736685"/>
            <a:ext cx="196162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95" name="TextBox 2094">
            <a:extLst>
              <a:ext uri="{FF2B5EF4-FFF2-40B4-BE49-F238E27FC236}">
                <a16:creationId xmlns:a16="http://schemas.microsoft.com/office/drawing/2014/main" id="{C6264B8C-367D-A0A3-2C25-2F52C9BAE259}"/>
              </a:ext>
            </a:extLst>
          </p:cNvPr>
          <p:cNvSpPr txBox="1"/>
          <p:nvPr/>
        </p:nvSpPr>
        <p:spPr>
          <a:xfrm>
            <a:off x="8837691" y="1538703"/>
            <a:ext cx="771115" cy="141577"/>
          </a:xfrm>
          <a:prstGeom prst="rect">
            <a:avLst/>
          </a:prstGeom>
          <a:noFill/>
        </p:spPr>
        <p:txBody>
          <a:bodyPr wrap="square" lIns="0" tIns="0" rIns="0" bIns="0" rtlCol="0">
            <a:spAutoFit/>
          </a:bodyPr>
          <a:lstStyle/>
          <a:p>
            <a:pPr algn="l">
              <a:lnSpc>
                <a:spcPct val="111000"/>
              </a:lnSpc>
            </a:pPr>
            <a:r>
              <a:rPr lang="en-GB" sz="900"/>
              <a:t>Direct</a:t>
            </a:r>
          </a:p>
        </p:txBody>
      </p:sp>
      <p:sp>
        <p:nvSpPr>
          <p:cNvPr id="2096" name="TextBox 2095">
            <a:extLst>
              <a:ext uri="{FF2B5EF4-FFF2-40B4-BE49-F238E27FC236}">
                <a16:creationId xmlns:a16="http://schemas.microsoft.com/office/drawing/2014/main" id="{16B30955-8A61-7049-DAF4-6CAF810BF3FB}"/>
              </a:ext>
            </a:extLst>
          </p:cNvPr>
          <p:cNvSpPr txBox="1"/>
          <p:nvPr/>
        </p:nvSpPr>
        <p:spPr>
          <a:xfrm rot="16200000">
            <a:off x="7118295" y="2637298"/>
            <a:ext cx="822852" cy="141577"/>
          </a:xfrm>
          <a:prstGeom prst="rect">
            <a:avLst/>
          </a:prstGeom>
          <a:noFill/>
        </p:spPr>
        <p:txBody>
          <a:bodyPr wrap="square" lIns="0" tIns="0" rIns="0" bIns="0" rtlCol="0">
            <a:spAutoFit/>
          </a:bodyPr>
          <a:lstStyle/>
          <a:p>
            <a:pPr algn="l">
              <a:lnSpc>
                <a:spcPct val="111000"/>
              </a:lnSpc>
            </a:pPr>
            <a:r>
              <a:rPr lang="en-GB" sz="900"/>
              <a:t>Not directly</a:t>
            </a:r>
          </a:p>
        </p:txBody>
      </p:sp>
      <p:pic>
        <p:nvPicPr>
          <p:cNvPr id="2056" name="Picture 8">
            <a:extLst>
              <a:ext uri="{FF2B5EF4-FFF2-40B4-BE49-F238E27FC236}">
                <a16:creationId xmlns:a16="http://schemas.microsoft.com/office/drawing/2014/main" id="{B534995F-0504-2A69-169A-50EB903430F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9930" r="25563"/>
          <a:stretch/>
        </p:blipFill>
        <p:spPr bwMode="auto">
          <a:xfrm>
            <a:off x="7375089" y="2835295"/>
            <a:ext cx="862541" cy="19379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t billede, der indeholder pil&#10;&#10;Automatisk genereret beskrivelse">
            <a:extLst>
              <a:ext uri="{FF2B5EF4-FFF2-40B4-BE49-F238E27FC236}">
                <a16:creationId xmlns:a16="http://schemas.microsoft.com/office/drawing/2014/main" id="{A81D1389-BE79-8F0E-45AE-96D636690ED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5077" b="28812"/>
          <a:stretch/>
        </p:blipFill>
        <p:spPr bwMode="auto">
          <a:xfrm>
            <a:off x="9244229" y="3164810"/>
            <a:ext cx="2158130" cy="77933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A49064A9-471B-8DED-DE8A-EE0C916110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87" t="16608" r="22129" b="16858"/>
          <a:stretch/>
        </p:blipFill>
        <p:spPr bwMode="auto">
          <a:xfrm>
            <a:off x="10103943" y="2570369"/>
            <a:ext cx="827263" cy="103296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8">
            <a:extLst>
              <a:ext uri="{FF2B5EF4-FFF2-40B4-BE49-F238E27FC236}">
                <a16:creationId xmlns:a16="http://schemas.microsoft.com/office/drawing/2014/main" id="{F962F165-E700-4297-A4A9-28EA1BE9DF83}"/>
              </a:ext>
            </a:extLst>
          </p:cNvPr>
          <p:cNvSpPr txBox="1"/>
          <p:nvPr/>
        </p:nvSpPr>
        <p:spPr>
          <a:xfrm>
            <a:off x="10240824" y="2738464"/>
            <a:ext cx="402651" cy="157287"/>
          </a:xfrm>
          <a:prstGeom prst="rect">
            <a:avLst/>
          </a:prstGeom>
          <a:solidFill>
            <a:schemeClr val="bg1"/>
          </a:solidFill>
        </p:spPr>
        <p:txBody>
          <a:bodyPr wrap="square" lIns="0" tIns="0" rIns="0" bIns="0" rtlCol="0">
            <a:spAutoFit/>
          </a:bodyPr>
          <a:lstStyle/>
          <a:p>
            <a:pPr algn="l">
              <a:lnSpc>
                <a:spcPct val="111000"/>
              </a:lnSpc>
            </a:pPr>
            <a:r>
              <a:rPr lang="en-GB" sz="1000" b="1"/>
              <a:t>MWB</a:t>
            </a:r>
          </a:p>
        </p:txBody>
      </p:sp>
      <p:cxnSp>
        <p:nvCxnSpPr>
          <p:cNvPr id="29" name="Straight Connector 2078">
            <a:extLst>
              <a:ext uri="{FF2B5EF4-FFF2-40B4-BE49-F238E27FC236}">
                <a16:creationId xmlns:a16="http://schemas.microsoft.com/office/drawing/2014/main" id="{B0A805D8-6D05-B472-BE34-17AEAC17067A}"/>
              </a:ext>
            </a:extLst>
          </p:cNvPr>
          <p:cNvCxnSpPr>
            <a:cxnSpLocks/>
          </p:cNvCxnSpPr>
          <p:nvPr/>
        </p:nvCxnSpPr>
        <p:spPr>
          <a:xfrm>
            <a:off x="10103943" y="3898565"/>
            <a:ext cx="24053" cy="101565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51099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DF46BB5-BF2F-523B-6431-E7D77476E40E}"/>
              </a:ext>
            </a:extLst>
          </p:cNvPr>
          <p:cNvSpPr>
            <a:spLocks noGrp="1"/>
          </p:cNvSpPr>
          <p:nvPr>
            <p:ph type="ctrTitle"/>
          </p:nvPr>
        </p:nvSpPr>
        <p:spPr/>
        <p:txBody>
          <a:bodyPr/>
          <a:lstStyle/>
          <a:p>
            <a:r>
              <a:rPr lang="da-DK" dirty="0"/>
              <a:t>Combinations of ENS filing types</a:t>
            </a:r>
          </a:p>
        </p:txBody>
      </p:sp>
      <p:sp>
        <p:nvSpPr>
          <p:cNvPr id="7" name="Undertitel 6">
            <a:extLst>
              <a:ext uri="{FF2B5EF4-FFF2-40B4-BE49-F238E27FC236}">
                <a16:creationId xmlns:a16="http://schemas.microsoft.com/office/drawing/2014/main" id="{5789CD8D-5C6E-9049-251B-57C9DDEEBD8A}"/>
              </a:ext>
            </a:extLst>
          </p:cNvPr>
          <p:cNvSpPr>
            <a:spLocks noGrp="1"/>
          </p:cNvSpPr>
          <p:nvPr>
            <p:ph type="subTitle" idx="1"/>
          </p:nvPr>
        </p:nvSpPr>
        <p:spPr/>
        <p:txBody>
          <a:bodyPr/>
          <a:lstStyle/>
          <a:p>
            <a:r>
              <a:rPr lang="en-US" sz="1800" dirty="0"/>
              <a:t>Different combinations of ENS filing types are used depending on whether it is multiple filing, direct shipments or complete declarations </a:t>
            </a:r>
            <a:endParaRPr lang="da-DK" sz="1800" dirty="0"/>
          </a:p>
          <a:p>
            <a:endParaRPr lang="da-DK" dirty="0"/>
          </a:p>
        </p:txBody>
      </p:sp>
      <p:sp>
        <p:nvSpPr>
          <p:cNvPr id="5" name="Pladsholder til slidenummer 4">
            <a:extLst>
              <a:ext uri="{FF2B5EF4-FFF2-40B4-BE49-F238E27FC236}">
                <a16:creationId xmlns:a16="http://schemas.microsoft.com/office/drawing/2014/main" id="{226EE8A0-D3F6-026A-F64B-9FCD16B755F5}"/>
              </a:ext>
            </a:extLst>
          </p:cNvPr>
          <p:cNvSpPr>
            <a:spLocks noGrp="1"/>
          </p:cNvSpPr>
          <p:nvPr>
            <p:ph type="sldNum" sz="quarter" idx="14"/>
          </p:nvPr>
        </p:nvSpPr>
        <p:spPr/>
        <p:txBody>
          <a:bodyPr/>
          <a:lstStyle/>
          <a:p>
            <a:fld id="{24C8C45C-947F-4981-8B3F-4F32E973C901}" type="slidenum">
              <a:rPr lang="da-DK" smtClean="0">
                <a:latin typeface="Academy Sans Office" panose="020B0503030000000000" pitchFamily="34" charset="0"/>
              </a:rPr>
              <a:pPr/>
              <a:t>7</a:t>
            </a:fld>
            <a:endParaRPr lang="da-DK">
              <a:latin typeface="Academy Sans Office" panose="020B0503030000000000" pitchFamily="34" charset="0"/>
            </a:endParaRPr>
          </a:p>
        </p:txBody>
      </p:sp>
    </p:spTree>
    <p:extLst>
      <p:ext uri="{BB962C8B-B14F-4D97-AF65-F5344CB8AC3E}">
        <p14:creationId xmlns:p14="http://schemas.microsoft.com/office/powerpoint/2010/main" val="1653025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8B8FF-A5BA-643F-D136-2F44BECB2C85}"/>
              </a:ext>
            </a:extLst>
          </p:cNvPr>
          <p:cNvSpPr>
            <a:spLocks noGrp="1"/>
          </p:cNvSpPr>
          <p:nvPr>
            <p:ph type="title"/>
          </p:nvPr>
        </p:nvSpPr>
        <p:spPr>
          <a:xfrm>
            <a:off x="518401" y="591137"/>
            <a:ext cx="11157662" cy="522000"/>
          </a:xfrm>
        </p:spPr>
        <p:txBody>
          <a:bodyPr>
            <a:normAutofit/>
          </a:bodyPr>
          <a:lstStyle/>
          <a:p>
            <a:r>
              <a:rPr lang="en-GB" dirty="0"/>
              <a:t>Combinations of ENS filing types – Air </a:t>
            </a:r>
          </a:p>
        </p:txBody>
      </p:sp>
      <p:sp>
        <p:nvSpPr>
          <p:cNvPr id="10" name="Pladsholder til tekst 9">
            <a:extLst>
              <a:ext uri="{FF2B5EF4-FFF2-40B4-BE49-F238E27FC236}">
                <a16:creationId xmlns:a16="http://schemas.microsoft.com/office/drawing/2014/main" id="{F67C29A9-B8BA-CC81-55E5-FD3397FC093E}"/>
              </a:ext>
            </a:extLst>
          </p:cNvPr>
          <p:cNvSpPr>
            <a:spLocks noGrp="1"/>
          </p:cNvSpPr>
          <p:nvPr>
            <p:ph type="body" sz="quarter" idx="12"/>
          </p:nvPr>
        </p:nvSpPr>
        <p:spPr/>
        <p:txBody>
          <a:bodyPr/>
          <a:lstStyle/>
          <a:p>
            <a:endParaRPr lang="da-DK"/>
          </a:p>
        </p:txBody>
      </p:sp>
      <p:sp>
        <p:nvSpPr>
          <p:cNvPr id="4" name="Slide Number Placeholder 3">
            <a:extLst>
              <a:ext uri="{FF2B5EF4-FFF2-40B4-BE49-F238E27FC236}">
                <a16:creationId xmlns:a16="http://schemas.microsoft.com/office/drawing/2014/main" id="{56550181-6AD3-08BC-2575-CE72B0277697}"/>
              </a:ext>
            </a:extLst>
          </p:cNvPr>
          <p:cNvSpPr>
            <a:spLocks noGrp="1"/>
          </p:cNvSpPr>
          <p:nvPr>
            <p:ph type="sldNum" sz="quarter" idx="13"/>
          </p:nvPr>
        </p:nvSpPr>
        <p:spPr>
          <a:xfrm>
            <a:off x="10091738" y="6429295"/>
            <a:ext cx="1584325" cy="139462"/>
          </a:xfrm>
        </p:spPr>
        <p:txBody>
          <a:bodyPr/>
          <a:lstStyle/>
          <a:p>
            <a:fld id="{24C8C45C-947F-4981-8B3F-4F32E973C901}" type="slidenum">
              <a:rPr lang="en-GB" smtClean="0"/>
              <a:pPr/>
              <a:t>8</a:t>
            </a:fld>
            <a:endParaRPr lang="en-GB"/>
          </a:p>
        </p:txBody>
      </p:sp>
      <p:graphicFrame>
        <p:nvGraphicFramePr>
          <p:cNvPr id="6" name="Tabel 2">
            <a:extLst>
              <a:ext uri="{FF2B5EF4-FFF2-40B4-BE49-F238E27FC236}">
                <a16:creationId xmlns:a16="http://schemas.microsoft.com/office/drawing/2014/main" id="{15395F6C-C9D5-24F8-2697-3D32A3AC2967}"/>
              </a:ext>
            </a:extLst>
          </p:cNvPr>
          <p:cNvGraphicFramePr>
            <a:graphicFrameLocks/>
          </p:cNvGraphicFramePr>
          <p:nvPr>
            <p:extLst>
              <p:ext uri="{D42A27DB-BD31-4B8C-83A1-F6EECF244321}">
                <p14:modId xmlns:p14="http://schemas.microsoft.com/office/powerpoint/2010/main" val="1164635594"/>
              </p:ext>
            </p:extLst>
          </p:nvPr>
        </p:nvGraphicFramePr>
        <p:xfrm>
          <a:off x="449236" y="1720098"/>
          <a:ext cx="11293528" cy="4559721"/>
        </p:xfrm>
        <a:graphic>
          <a:graphicData uri="http://schemas.openxmlformats.org/drawingml/2006/table">
            <a:tbl>
              <a:tblPr firstRow="1" bandRow="1">
                <a:tableStyleId>{073A0DAA-6AF3-43AB-8588-CEC1D06C72B9}</a:tableStyleId>
              </a:tblPr>
              <a:tblGrid>
                <a:gridCol w="1297256">
                  <a:extLst>
                    <a:ext uri="{9D8B030D-6E8A-4147-A177-3AD203B41FA5}">
                      <a16:colId xmlns:a16="http://schemas.microsoft.com/office/drawing/2014/main" val="3682373259"/>
                    </a:ext>
                  </a:extLst>
                </a:gridCol>
                <a:gridCol w="1160795">
                  <a:extLst>
                    <a:ext uri="{9D8B030D-6E8A-4147-A177-3AD203B41FA5}">
                      <a16:colId xmlns:a16="http://schemas.microsoft.com/office/drawing/2014/main" val="1523497082"/>
                    </a:ext>
                  </a:extLst>
                </a:gridCol>
                <a:gridCol w="1489322">
                  <a:extLst>
                    <a:ext uri="{9D8B030D-6E8A-4147-A177-3AD203B41FA5}">
                      <a16:colId xmlns:a16="http://schemas.microsoft.com/office/drawing/2014/main" val="3682058940"/>
                    </a:ext>
                  </a:extLst>
                </a:gridCol>
                <a:gridCol w="848695">
                  <a:extLst>
                    <a:ext uri="{9D8B030D-6E8A-4147-A177-3AD203B41FA5}">
                      <a16:colId xmlns:a16="http://schemas.microsoft.com/office/drawing/2014/main" val="1535257523"/>
                    </a:ext>
                  </a:extLst>
                </a:gridCol>
                <a:gridCol w="897974">
                  <a:extLst>
                    <a:ext uri="{9D8B030D-6E8A-4147-A177-3AD203B41FA5}">
                      <a16:colId xmlns:a16="http://schemas.microsoft.com/office/drawing/2014/main" val="3175481452"/>
                    </a:ext>
                  </a:extLst>
                </a:gridCol>
                <a:gridCol w="5599486">
                  <a:extLst>
                    <a:ext uri="{9D8B030D-6E8A-4147-A177-3AD203B41FA5}">
                      <a16:colId xmlns:a16="http://schemas.microsoft.com/office/drawing/2014/main" val="1037188159"/>
                    </a:ext>
                  </a:extLst>
                </a:gridCol>
              </a:tblGrid>
              <a:tr h="271520">
                <a:tc>
                  <a:txBody>
                    <a:bodyPr/>
                    <a:lstStyle/>
                    <a:p>
                      <a:pPr algn="ctr"/>
                      <a:r>
                        <a:rPr lang="en-GB" sz="1200" noProof="0"/>
                        <a:t>Scenarios</a:t>
                      </a:r>
                    </a:p>
                  </a:txBody>
                  <a:tcPr anchor="ctr">
                    <a:solidFill>
                      <a:schemeClr val="tx1"/>
                    </a:solidFill>
                  </a:tcPr>
                </a:tc>
                <a:tc gridSpan="2">
                  <a:txBody>
                    <a:bodyPr/>
                    <a:lstStyle/>
                    <a:p>
                      <a:pPr algn="ctr"/>
                      <a:r>
                        <a:rPr lang="en-GB" sz="1200" b="1" noProof="0">
                          <a:solidFill>
                            <a:srgbClr val="FFFFFF"/>
                          </a:solidFill>
                        </a:rPr>
                        <a:t>Pre-load</a:t>
                      </a:r>
                    </a:p>
                  </a:txBody>
                  <a:tcPr anchor="ctr">
                    <a:solidFill>
                      <a:schemeClr val="tx1"/>
                    </a:solidFill>
                  </a:tcPr>
                </a:tc>
                <a:tc hMerge="1">
                  <a:txBody>
                    <a:bodyPr/>
                    <a:lstStyle/>
                    <a:p>
                      <a:endParaRPr lang="da-DK"/>
                    </a:p>
                  </a:txBody>
                  <a:tcPr/>
                </a:tc>
                <a:tc gridSpan="2">
                  <a:txBody>
                    <a:bodyPr/>
                    <a:lstStyle/>
                    <a:p>
                      <a:pPr algn="ctr"/>
                      <a:r>
                        <a:rPr lang="en-GB" sz="1200" b="1" noProof="0">
                          <a:solidFill>
                            <a:srgbClr val="FFFFFF"/>
                          </a:solidFill>
                        </a:rPr>
                        <a:t>Pre-arrival</a:t>
                      </a:r>
                    </a:p>
                  </a:txBody>
                  <a:tcPr anchor="ctr">
                    <a:solidFill>
                      <a:schemeClr val="tx1"/>
                    </a:solidFill>
                  </a:tcPr>
                </a:tc>
                <a:tc hMerge="1">
                  <a:txBody>
                    <a:bodyPr/>
                    <a:lstStyle/>
                    <a:p>
                      <a:endParaRPr lang="da-DK"/>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noProof="0">
                          <a:solidFill>
                            <a:srgbClr val="FFFFFF"/>
                          </a:solidFill>
                        </a:rPr>
                        <a:t>Explanation</a:t>
                      </a:r>
                    </a:p>
                  </a:txBody>
                  <a:tcPr anchor="ctr">
                    <a:solidFill>
                      <a:schemeClr val="tx1"/>
                    </a:solidFill>
                  </a:tcPr>
                </a:tc>
                <a:extLst>
                  <a:ext uri="{0D108BD9-81ED-4DB2-BD59-A6C34878D82A}">
                    <a16:rowId xmlns:a16="http://schemas.microsoft.com/office/drawing/2014/main" val="931847014"/>
                  </a:ext>
                </a:extLst>
              </a:tr>
              <a:tr h="270807">
                <a:tc>
                  <a:txBody>
                    <a:bodyPr/>
                    <a:lstStyle/>
                    <a:p>
                      <a:pPr algn="ctr"/>
                      <a:endParaRPr lang="en-GB" sz="1100" noProof="0"/>
                    </a:p>
                  </a:txBody>
                  <a:tcPr anchor="ctr">
                    <a:solidFill>
                      <a:srgbClr val="72728A"/>
                    </a:solidFill>
                  </a:tcPr>
                </a:tc>
                <a:tc>
                  <a:txBody>
                    <a:bodyPr/>
                    <a:lstStyle/>
                    <a:p>
                      <a:pPr algn="ctr"/>
                      <a:r>
                        <a:rPr lang="en-GB" sz="1100" b="1" noProof="0">
                          <a:solidFill>
                            <a:srgbClr val="FFFFFF"/>
                          </a:solidFill>
                        </a:rPr>
                        <a:t>House</a:t>
                      </a:r>
                    </a:p>
                  </a:txBody>
                  <a:tcPr anchor="ctr">
                    <a:solidFill>
                      <a:srgbClr val="72728A"/>
                    </a:solidFill>
                  </a:tcPr>
                </a:tc>
                <a:tc>
                  <a:txBody>
                    <a:bodyPr/>
                    <a:lstStyle/>
                    <a:p>
                      <a:pPr algn="ctr"/>
                      <a:r>
                        <a:rPr lang="en-GB" sz="1100" b="1" noProof="0">
                          <a:solidFill>
                            <a:srgbClr val="FFFFFF"/>
                          </a:solidFill>
                        </a:rPr>
                        <a:t>Master air waybill</a:t>
                      </a:r>
                    </a:p>
                  </a:txBody>
                  <a:tcPr anchor="ctr">
                    <a:solidFill>
                      <a:srgbClr val="72728A"/>
                    </a:solidFill>
                  </a:tcPr>
                </a:tc>
                <a:tc>
                  <a:txBody>
                    <a:bodyPr/>
                    <a:lstStyle/>
                    <a:p>
                      <a:pPr algn="ctr"/>
                      <a:r>
                        <a:rPr lang="en-GB" sz="1100" b="1" noProof="0">
                          <a:solidFill>
                            <a:srgbClr val="FFFFFF"/>
                          </a:solidFill>
                        </a:rPr>
                        <a:t>Master</a:t>
                      </a:r>
                    </a:p>
                  </a:txBody>
                  <a:tcPr anchor="ctr">
                    <a:solidFill>
                      <a:srgbClr val="72728A"/>
                    </a:solidFill>
                  </a:tcPr>
                </a:tc>
                <a:tc>
                  <a:txBody>
                    <a:bodyPr/>
                    <a:lstStyle/>
                    <a:p>
                      <a:pPr algn="ctr"/>
                      <a:r>
                        <a:rPr lang="en-GB" sz="1100" b="1" noProof="0">
                          <a:solidFill>
                            <a:srgbClr val="FFFFFF"/>
                          </a:solidFill>
                        </a:rPr>
                        <a:t>House</a:t>
                      </a:r>
                    </a:p>
                  </a:txBody>
                  <a:tcPr anchor="ctr">
                    <a:solidFill>
                      <a:srgbClr val="72728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noProof="0">
                        <a:solidFill>
                          <a:srgbClr val="FFFFFF"/>
                        </a:solidFill>
                      </a:endParaRPr>
                    </a:p>
                  </a:txBody>
                  <a:tcPr anchor="ctr">
                    <a:solidFill>
                      <a:srgbClr val="72728A"/>
                    </a:solidFill>
                  </a:tcPr>
                </a:tc>
                <a:extLst>
                  <a:ext uri="{0D108BD9-81ED-4DB2-BD59-A6C34878D82A}">
                    <a16:rowId xmlns:a16="http://schemas.microsoft.com/office/drawing/2014/main" val="3473156137"/>
                  </a:ext>
                </a:extLst>
              </a:tr>
              <a:tr h="291427">
                <a:tc rowSpan="2">
                  <a:txBody>
                    <a:bodyPr/>
                    <a:lstStyle/>
                    <a:p>
                      <a:r>
                        <a:rPr lang="en-GB" sz="900" noProof="0"/>
                        <a:t>Scenario 1</a:t>
                      </a:r>
                    </a:p>
                    <a:p>
                      <a:r>
                        <a:rPr lang="en-GB" sz="900" noProof="0"/>
                        <a:t>A/B</a:t>
                      </a:r>
                      <a:endParaRPr lang="en-GB" sz="900" noProof="0">
                        <a:highlight>
                          <a:srgbClr val="FFFF00"/>
                        </a:highlight>
                      </a:endParaRPr>
                    </a:p>
                  </a:txBody>
                  <a:tcPr/>
                </a:tc>
                <a:tc gridSpan="2">
                  <a:txBody>
                    <a:bodyPr/>
                    <a:lstStyle/>
                    <a:p>
                      <a:r>
                        <a:rPr lang="en-GB" sz="900" noProof="0"/>
                        <a:t>F24</a:t>
                      </a:r>
                    </a:p>
                  </a:txBody>
                  <a:tcPr/>
                </a:tc>
                <a:tc hMerge="1">
                  <a:txBody>
                    <a:bodyPr/>
                    <a:lstStyle/>
                    <a:p>
                      <a:endParaRPr lang="da-DK"/>
                    </a:p>
                  </a:txBody>
                  <a:tcPr/>
                </a:tc>
                <a:tc rowSpan="2">
                  <a:txBody>
                    <a:bodyPr/>
                    <a:lstStyle/>
                    <a:p>
                      <a:r>
                        <a:rPr lang="en-GB" sz="900" noProof="0"/>
                        <a:t>F21</a:t>
                      </a:r>
                    </a:p>
                  </a:txBody>
                  <a:tcPr/>
                </a:tc>
                <a:tc rowSpan="2">
                  <a:txBody>
                    <a:bodyPr/>
                    <a:lstStyle/>
                    <a:p>
                      <a:r>
                        <a:rPr lang="en-GB" sz="900" noProof="0"/>
                        <a:t>F22</a:t>
                      </a:r>
                    </a:p>
                  </a:txBody>
                  <a:tcPr/>
                </a:tc>
                <a:tc rowSpan="2">
                  <a:txBody>
                    <a:bodyPr/>
                    <a:lstStyle/>
                    <a:p>
                      <a:r>
                        <a:rPr lang="en-GB" sz="900" noProof="0">
                          <a:solidFill>
                            <a:schemeClr val="tx1"/>
                          </a:solidFill>
                        </a:rPr>
                        <a:t>F24 or F23 and F25 are submitted prior to loading the aircraft. This contains the Pre-Load Advanced Cargo Information (PLACI), which is the minimum dataset that must be submitted prior to loading. F23 is used if PLACI is submitted before you have MAWB. When you have MAWB, F25 is submitted. If you have MAWB when you submit PLACI, an F24 is used. F21 and F22 are submitted pre-arrival and contain the remaining information.</a:t>
                      </a:r>
                    </a:p>
                  </a:txBody>
                  <a:tcPr/>
                </a:tc>
                <a:extLst>
                  <a:ext uri="{0D108BD9-81ED-4DB2-BD59-A6C34878D82A}">
                    <a16:rowId xmlns:a16="http://schemas.microsoft.com/office/drawing/2014/main" val="1001980532"/>
                  </a:ext>
                </a:extLst>
              </a:tr>
              <a:tr h="524570">
                <a:tc vMerge="1">
                  <a:txBody>
                    <a:bodyPr/>
                    <a:lstStyle/>
                    <a:p>
                      <a:endParaRPr lang="da-DK"/>
                    </a:p>
                  </a:txBody>
                  <a:tcPr/>
                </a:tc>
                <a:tc>
                  <a:txBody>
                    <a:bodyPr/>
                    <a:lstStyle/>
                    <a:p>
                      <a:r>
                        <a:rPr lang="en-GB" sz="900" noProof="0"/>
                        <a:t>F23</a:t>
                      </a:r>
                    </a:p>
                  </a:txBody>
                  <a:tcPr/>
                </a:tc>
                <a:tc>
                  <a:txBody>
                    <a:bodyPr/>
                    <a:lstStyle/>
                    <a:p>
                      <a:r>
                        <a:rPr lang="en-GB" sz="900" noProof="0"/>
                        <a:t>F25</a:t>
                      </a:r>
                    </a:p>
                  </a:txBody>
                  <a:tcPr/>
                </a:tc>
                <a:tc vMerge="1">
                  <a:txBody>
                    <a:bodyPr/>
                    <a:lstStyle/>
                    <a:p>
                      <a:endParaRPr lang="da-DK" sz="900"/>
                    </a:p>
                  </a:txBody>
                  <a:tcPr/>
                </a:tc>
                <a:tc vMerge="1">
                  <a:txBody>
                    <a:bodyPr/>
                    <a:lstStyle/>
                    <a:p>
                      <a:endParaRPr lang="da-DK"/>
                    </a:p>
                  </a:txBody>
                  <a:tcPr/>
                </a:tc>
                <a:tc vMerge="1">
                  <a:txBody>
                    <a:bodyPr/>
                    <a:lstStyle/>
                    <a:p>
                      <a:endParaRPr lang="da-DK"/>
                    </a:p>
                  </a:txBody>
                  <a:tcPr/>
                </a:tc>
                <a:extLst>
                  <a:ext uri="{0D108BD9-81ED-4DB2-BD59-A6C34878D82A}">
                    <a16:rowId xmlns:a16="http://schemas.microsoft.com/office/drawing/2014/main" val="3811142656"/>
                  </a:ext>
                </a:extLst>
              </a:tr>
              <a:tr h="450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t>Scenario 2</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t>F26</a:t>
                      </a:r>
                    </a:p>
                  </a:txBody>
                  <a:tcPr/>
                </a:tc>
                <a:tc hMerge="1">
                  <a:txBody>
                    <a:bodyPr/>
                    <a:lstStyle/>
                    <a:p>
                      <a:endParaRPr lang="da-DK"/>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t>F21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noProof="0">
                          <a:solidFill>
                            <a:schemeClr val="accent3">
                              <a:lumMod val="75000"/>
                            </a:schemeClr>
                          </a:solidFill>
                        </a:rPr>
                        <a:t>From Pre-load house</a:t>
                      </a:r>
                      <a:endParaRPr lang="en-GB" sz="900" noProof="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t>F26 is submitted before loading the aircraft. F26 contains all required house and PLACI information. F21 is submitted pre-arrival and contains all required master information.</a:t>
                      </a:r>
                    </a:p>
                  </a:txBody>
                  <a:tcPr/>
                </a:tc>
                <a:extLst>
                  <a:ext uri="{0D108BD9-81ED-4DB2-BD59-A6C34878D82A}">
                    <a16:rowId xmlns:a16="http://schemas.microsoft.com/office/drawing/2014/main" val="2938503401"/>
                  </a:ext>
                </a:extLst>
              </a:tr>
              <a:tr h="385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t>Scenario 3</a:t>
                      </a:r>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t>F20</a:t>
                      </a:r>
                    </a:p>
                  </a:txBody>
                  <a:tcPr/>
                </a:tc>
                <a:tc hMerge="1">
                  <a:txBody>
                    <a:bodyPr/>
                    <a:lstStyle/>
                    <a:p>
                      <a:endParaRPr lang="da-DK"/>
                    </a:p>
                  </a:txBody>
                  <a:tcPr/>
                </a:tc>
                <a:tc hMerge="1">
                  <a:txBody>
                    <a:bodyPr/>
                    <a:lstStyle/>
                    <a:p>
                      <a:endParaRPr lang="da-DK"/>
                    </a:p>
                  </a:txBody>
                  <a:tcPr/>
                </a:tc>
                <a:tc hMerge="1">
                  <a:txBody>
                    <a:bodyPr/>
                    <a:lstStyle/>
                    <a:p>
                      <a:endParaRPr lang="da-DK"/>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t>F20 is used when all required information is available prior to loading and the information is submitted by one party (typically the airline).</a:t>
                      </a:r>
                    </a:p>
                  </a:txBody>
                  <a:tcPr/>
                </a:tc>
                <a:extLst>
                  <a:ext uri="{0D108BD9-81ED-4DB2-BD59-A6C34878D82A}">
                    <a16:rowId xmlns:a16="http://schemas.microsoft.com/office/drawing/2014/main" val="1015730959"/>
                  </a:ext>
                </a:extLst>
              </a:tr>
              <a:tr h="291427">
                <a:tc rowSpan="2">
                  <a:txBody>
                    <a:bodyPr/>
                    <a:lstStyle/>
                    <a:p>
                      <a:r>
                        <a:rPr lang="en-GB" sz="900" noProof="0"/>
                        <a:t>Scenario 4</a:t>
                      </a:r>
                    </a:p>
                    <a:p>
                      <a:r>
                        <a:rPr lang="en-GB" sz="900" noProof="0"/>
                        <a:t>A/B</a:t>
                      </a:r>
                      <a:endParaRPr lang="en-GB" sz="900" noProof="0">
                        <a:highlight>
                          <a:srgbClr val="FFFF00"/>
                        </a:highlight>
                      </a:endParaRPr>
                    </a:p>
                  </a:txBody>
                  <a:tcPr/>
                </a:tc>
                <a:tc gridSpan="2">
                  <a:txBody>
                    <a:bodyPr/>
                    <a:lstStyle/>
                    <a:p>
                      <a:r>
                        <a:rPr lang="en-GB" sz="900" noProof="0"/>
                        <a:t>F24</a:t>
                      </a:r>
                    </a:p>
                  </a:txBody>
                  <a:tcPr/>
                </a:tc>
                <a:tc hMerge="1">
                  <a:txBody>
                    <a:bodyPr/>
                    <a:lstStyle/>
                    <a:p>
                      <a:endParaRPr lang="da-DK"/>
                    </a:p>
                  </a:txBody>
                  <a:tcPr/>
                </a:tc>
                <a:tc rowSpan="2" gridSpan="2">
                  <a:txBody>
                    <a:bodyPr/>
                    <a:lstStyle/>
                    <a:p>
                      <a:r>
                        <a:rPr lang="en-GB" sz="900" noProof="0"/>
                        <a:t>F27</a:t>
                      </a:r>
                    </a:p>
                  </a:txBody>
                  <a:tcPr/>
                </a:tc>
                <a:tc rowSpan="2" hMerge="1">
                  <a:txBody>
                    <a:bodyPr/>
                    <a:lstStyle/>
                    <a:p>
                      <a:endParaRPr lang="da-DK"/>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solidFill>
                            <a:schemeClr val="tx1"/>
                          </a:solidFill>
                        </a:rPr>
                        <a:t>F24 is submitted before loading the aircraft. It contains Pre-Load Advanced Cargo Information (PLACI), which is the minimum dataset that must be submitted before loading. F23 is used if PLACI is submitted before you have MAWB and must be supplemented by F25 when MAWB is known. F27 is submitted pre-arrival and contains all remaining information.</a:t>
                      </a:r>
                    </a:p>
                  </a:txBody>
                  <a:tcPr/>
                </a:tc>
                <a:extLst>
                  <a:ext uri="{0D108BD9-81ED-4DB2-BD59-A6C34878D82A}">
                    <a16:rowId xmlns:a16="http://schemas.microsoft.com/office/drawing/2014/main" val="993956209"/>
                  </a:ext>
                </a:extLst>
              </a:tr>
              <a:tr h="415936">
                <a:tc vMerge="1">
                  <a:txBody>
                    <a:bodyPr/>
                    <a:lstStyle/>
                    <a:p>
                      <a:endParaRPr lang="da-DK"/>
                    </a:p>
                  </a:txBody>
                  <a:tcPr/>
                </a:tc>
                <a:tc>
                  <a:txBody>
                    <a:bodyPr/>
                    <a:lstStyle/>
                    <a:p>
                      <a:r>
                        <a:rPr lang="en-GB" sz="900" noProof="0"/>
                        <a:t>F23</a:t>
                      </a:r>
                    </a:p>
                  </a:txBody>
                  <a:tcPr/>
                </a:tc>
                <a:tc>
                  <a:txBody>
                    <a:bodyPr/>
                    <a:lstStyle/>
                    <a:p>
                      <a:r>
                        <a:rPr lang="en-GB" sz="900" noProof="0"/>
                        <a:t>F25</a:t>
                      </a:r>
                    </a:p>
                  </a:txBody>
                  <a:tcPr/>
                </a:tc>
                <a:tc gridSpan="2" vMerge="1">
                  <a:txBody>
                    <a:bodyPr/>
                    <a:lstStyle/>
                    <a:p>
                      <a:endParaRPr lang="da-DK" sz="900"/>
                    </a:p>
                  </a:txBody>
                  <a:tcPr/>
                </a:tc>
                <a:tc hMerge="1" vMerge="1">
                  <a:txBody>
                    <a:bodyPr/>
                    <a:lstStyle/>
                    <a:p>
                      <a:endParaRPr lang="da-DK"/>
                    </a:p>
                  </a:txBody>
                  <a:tcPr/>
                </a:tc>
                <a:tc vMerge="1">
                  <a:txBody>
                    <a:bodyPr/>
                    <a:lstStyle/>
                    <a:p>
                      <a:endParaRPr lang="da-DK"/>
                    </a:p>
                  </a:txBody>
                  <a:tcPr/>
                </a:tc>
                <a:extLst>
                  <a:ext uri="{0D108BD9-81ED-4DB2-BD59-A6C34878D82A}">
                    <a16:rowId xmlns:a16="http://schemas.microsoft.com/office/drawing/2014/main" val="1316636353"/>
                  </a:ext>
                </a:extLst>
              </a:tr>
              <a:tr h="375465">
                <a:tc>
                  <a:txBody>
                    <a:bodyPr/>
                    <a:lstStyle/>
                    <a:p>
                      <a:r>
                        <a:rPr lang="en-GB" sz="900" noProof="0"/>
                        <a:t>Scenario 5</a:t>
                      </a:r>
                    </a:p>
                  </a:txBody>
                  <a:tcPr/>
                </a:tc>
                <a:tc gridSpan="3">
                  <a:txBody>
                    <a:bodyPr/>
                    <a:lstStyle/>
                    <a:p>
                      <a:r>
                        <a:rPr lang="en-GB" sz="900" noProof="0"/>
                        <a:t>F28</a:t>
                      </a:r>
                    </a:p>
                  </a:txBody>
                  <a:tcPr/>
                </a:tc>
                <a:tc hMerge="1">
                  <a:txBody>
                    <a:bodyPr/>
                    <a:lstStyle/>
                    <a:p>
                      <a:endParaRPr lang="da-DK"/>
                    </a:p>
                  </a:txBody>
                  <a:tcPr/>
                </a:tc>
                <a:tc hMerge="1">
                  <a:txBody>
                    <a:bodyPr/>
                    <a:lstStyle/>
                    <a:p>
                      <a:endParaRPr lang="da-DK"/>
                    </a:p>
                  </a:txBody>
                  <a:tcPr/>
                </a:tc>
                <a:tc>
                  <a:txBody>
                    <a:bodyPr/>
                    <a:lstStyle/>
                    <a:p>
                      <a:r>
                        <a:rPr lang="en-GB" sz="900" kern="1200" noProof="0">
                          <a:solidFill>
                            <a:schemeClr val="accent3">
                              <a:lumMod val="75000"/>
                            </a:schemeClr>
                          </a:solidFill>
                        </a:rPr>
                        <a:t>As Master</a:t>
                      </a:r>
                      <a:endParaRPr lang="en-GB" sz="900" noProof="0"/>
                    </a:p>
                  </a:txBody>
                  <a:tcPr/>
                </a:tc>
                <a:tc>
                  <a:txBody>
                    <a:bodyPr/>
                    <a:lstStyle/>
                    <a:p>
                      <a:r>
                        <a:rPr lang="en-GB" sz="900" noProof="0"/>
                        <a:t>F28 is used when all required information is available before loading and it is a direct shipment, i.e. without the involvement of the freight forwarder. The information is typically submitted by the airline.</a:t>
                      </a:r>
                    </a:p>
                  </a:txBody>
                  <a:tcPr/>
                </a:tc>
                <a:extLst>
                  <a:ext uri="{0D108BD9-81ED-4DB2-BD59-A6C34878D82A}">
                    <a16:rowId xmlns:a16="http://schemas.microsoft.com/office/drawing/2014/main" val="678953167"/>
                  </a:ext>
                </a:extLst>
              </a:tr>
              <a:tr h="291427">
                <a:tc rowSpan="2">
                  <a:txBody>
                    <a:bodyPr/>
                    <a:lstStyle/>
                    <a:p>
                      <a:r>
                        <a:rPr lang="en-GB" sz="900" noProof="0"/>
                        <a:t>Scenario 6</a:t>
                      </a:r>
                    </a:p>
                    <a:p>
                      <a:r>
                        <a:rPr lang="en-GB" sz="900" noProof="0"/>
                        <a:t>A/B</a:t>
                      </a:r>
                      <a:endParaRPr lang="en-GB" sz="900" noProof="0">
                        <a:highlight>
                          <a:srgbClr val="FFFF00"/>
                        </a:highlight>
                      </a:endParaRPr>
                    </a:p>
                  </a:txBody>
                  <a:tcPr/>
                </a:tc>
                <a:tc gridSpan="2">
                  <a:txBody>
                    <a:bodyPr/>
                    <a:lstStyle/>
                    <a:p>
                      <a:r>
                        <a:rPr lang="en-GB" sz="900" noProof="0"/>
                        <a:t>F24</a:t>
                      </a:r>
                    </a:p>
                  </a:txBody>
                  <a:tcPr/>
                </a:tc>
                <a:tc hMerge="1">
                  <a:txBody>
                    <a:bodyPr/>
                    <a:lstStyle/>
                    <a:p>
                      <a:endParaRPr lang="da-DK"/>
                    </a:p>
                  </a:txBody>
                  <a:tcPr/>
                </a:tc>
                <a:tc rowSpan="2">
                  <a:txBody>
                    <a:bodyPr/>
                    <a:lstStyle/>
                    <a:p>
                      <a:r>
                        <a:rPr lang="en-GB" sz="900" noProof="0"/>
                        <a:t>F29</a:t>
                      </a:r>
                    </a:p>
                  </a:txBody>
                  <a:tcPr/>
                </a:tc>
                <a:tc rowSpan="2">
                  <a:txBody>
                    <a:bodyPr/>
                    <a:lstStyle/>
                    <a:p>
                      <a:r>
                        <a:rPr lang="en-GB" sz="900" noProof="0">
                          <a:solidFill>
                            <a:schemeClr val="accent3">
                              <a:lumMod val="75000"/>
                            </a:schemeClr>
                          </a:solidFill>
                        </a:rPr>
                        <a:t>As Master</a:t>
                      </a:r>
                      <a:endParaRPr lang="en-GB" sz="900" noProof="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solidFill>
                            <a:schemeClr val="tx1"/>
                          </a:solidFill>
                        </a:rPr>
                        <a:t>F24 is submitted before loading the aircraft. It contains Pre-Load Advanced Cargo Information (PLACI), which is the minimum dataset that must be submitted before loading. F23 is used if PLACI is submitted before you have MAWB and must be supplemented by F25 when MAWB is known. F29 is submitted pre-arrival when it is a direct shipment, i.e. without the involvement of the freight forwarder. F29 contains all remaining information.</a:t>
                      </a:r>
                    </a:p>
                  </a:txBody>
                  <a:tcPr/>
                </a:tc>
                <a:extLst>
                  <a:ext uri="{0D108BD9-81ED-4DB2-BD59-A6C34878D82A}">
                    <a16:rowId xmlns:a16="http://schemas.microsoft.com/office/drawing/2014/main" val="1253222302"/>
                  </a:ext>
                </a:extLst>
              </a:tr>
              <a:tr h="480791">
                <a:tc vMerge="1">
                  <a:txBody>
                    <a:bodyPr/>
                    <a:lstStyle/>
                    <a:p>
                      <a:endParaRPr lang="da-DK"/>
                    </a:p>
                  </a:txBody>
                  <a:tcPr/>
                </a:tc>
                <a:tc>
                  <a:txBody>
                    <a:bodyPr/>
                    <a:lstStyle/>
                    <a:p>
                      <a:r>
                        <a:rPr lang="en-GB" sz="900" noProof="0"/>
                        <a:t>F23</a:t>
                      </a:r>
                    </a:p>
                  </a:txBody>
                  <a:tcPr/>
                </a:tc>
                <a:tc>
                  <a:txBody>
                    <a:bodyPr/>
                    <a:lstStyle/>
                    <a:p>
                      <a:r>
                        <a:rPr lang="en-GB" sz="900" noProof="0"/>
                        <a:t>F25</a:t>
                      </a:r>
                    </a:p>
                  </a:txBody>
                  <a:tcPr/>
                </a:tc>
                <a:tc vMerge="1">
                  <a:txBody>
                    <a:bodyPr/>
                    <a:lstStyle/>
                    <a:p>
                      <a:endParaRPr lang="da-DK" sz="900"/>
                    </a:p>
                  </a:txBody>
                  <a:tcPr/>
                </a:tc>
                <a:tc vMerge="1">
                  <a:txBody>
                    <a:bodyPr/>
                    <a:lstStyle/>
                    <a:p>
                      <a:endParaRPr lang="da-DK"/>
                    </a:p>
                  </a:txBody>
                  <a:tcPr/>
                </a:tc>
                <a:tc vMerge="1">
                  <a:txBody>
                    <a:bodyPr/>
                    <a:lstStyle/>
                    <a:p>
                      <a:endParaRPr lang="da-DK"/>
                    </a:p>
                  </a:txBody>
                  <a:tcPr/>
                </a:tc>
                <a:extLst>
                  <a:ext uri="{0D108BD9-81ED-4DB2-BD59-A6C34878D82A}">
                    <a16:rowId xmlns:a16="http://schemas.microsoft.com/office/drawing/2014/main" val="3964405107"/>
                  </a:ext>
                </a:extLst>
              </a:tr>
              <a:tr h="497786">
                <a:tc>
                  <a:txBody>
                    <a:bodyPr/>
                    <a:lstStyle/>
                    <a:p>
                      <a:r>
                        <a:rPr lang="en-GB" sz="900" noProof="0"/>
                        <a:t>Postal shipments</a:t>
                      </a:r>
                    </a:p>
                  </a:txBody>
                  <a:tcPr/>
                </a:tc>
                <a:tc gridSpan="2">
                  <a:txBody>
                    <a:bodyPr/>
                    <a:lstStyle/>
                    <a:p>
                      <a:r>
                        <a:rPr lang="en-GB" sz="900" noProof="0"/>
                        <a:t>F43 + F44</a:t>
                      </a:r>
                    </a:p>
                  </a:txBody>
                  <a:tcPr/>
                </a:tc>
                <a:tc hMerge="1">
                  <a:txBody>
                    <a:bodyPr/>
                    <a:lstStyle/>
                    <a:p>
                      <a:endParaRPr lang="da-DK" sz="900"/>
                    </a:p>
                  </a:txBody>
                  <a:tcPr/>
                </a:tc>
                <a:tc>
                  <a:txBody>
                    <a:bodyPr/>
                    <a:lstStyle/>
                    <a:p>
                      <a:r>
                        <a:rPr lang="en-GB" sz="900" noProof="0"/>
                        <a:t>F42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noProof="0">
                          <a:solidFill>
                            <a:schemeClr val="accent3">
                              <a:lumMod val="75000"/>
                            </a:schemeClr>
                          </a:solidFill>
                        </a:rPr>
                        <a:t>From Pre-load house</a:t>
                      </a:r>
                      <a:endParaRPr lang="en-GB" sz="900" noProof="0"/>
                    </a:p>
                    <a:p>
                      <a:endParaRPr lang="en-GB" sz="900" noProof="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dirty="0">
                          <a:solidFill>
                            <a:schemeClr val="tx1"/>
                          </a:solidFill>
                        </a:rPr>
                        <a:t>F43 is submitted by the postal operator pre-load and is used for the pre-load risk analysis. F44 is also submitted by the postal operator when the receptacle is completed. F44 contains information of which F43 is in which receptacle. F42 is submitted by the airline pre-arrival.</a:t>
                      </a:r>
                    </a:p>
                  </a:txBody>
                  <a:tcPr/>
                </a:tc>
                <a:extLst>
                  <a:ext uri="{0D108BD9-81ED-4DB2-BD59-A6C34878D82A}">
                    <a16:rowId xmlns:a16="http://schemas.microsoft.com/office/drawing/2014/main" val="3445113166"/>
                  </a:ext>
                </a:extLst>
              </a:tr>
            </a:tbl>
          </a:graphicData>
        </a:graphic>
      </p:graphicFrame>
      <p:sp>
        <p:nvSpPr>
          <p:cNvPr id="9" name="Tekstfelt 9">
            <a:extLst>
              <a:ext uri="{FF2B5EF4-FFF2-40B4-BE49-F238E27FC236}">
                <a16:creationId xmlns:a16="http://schemas.microsoft.com/office/drawing/2014/main" id="{4BED84B7-BBDF-932F-E4D1-30B53963DB24}"/>
              </a:ext>
            </a:extLst>
          </p:cNvPr>
          <p:cNvSpPr txBox="1"/>
          <p:nvPr/>
        </p:nvSpPr>
        <p:spPr>
          <a:xfrm>
            <a:off x="936519" y="6499026"/>
            <a:ext cx="7034764" cy="141577"/>
          </a:xfrm>
          <a:prstGeom prst="rect">
            <a:avLst/>
          </a:prstGeom>
          <a:noFill/>
        </p:spPr>
        <p:txBody>
          <a:bodyPr wrap="square" lIns="0" tIns="0" rIns="0" bIns="0" rtlCol="0">
            <a:spAutoFit/>
          </a:bodyPr>
          <a:lstStyle/>
          <a:p>
            <a:pPr>
              <a:lnSpc>
                <a:spcPct val="111000"/>
              </a:lnSpc>
            </a:pPr>
            <a:r>
              <a:rPr lang="en-GB" sz="900"/>
              <a:t>*</a:t>
            </a:r>
            <a:r>
              <a:rPr lang="en-GB" sz="900">
                <a:solidFill>
                  <a:schemeClr val="accent3">
                    <a:lumMod val="75000"/>
                  </a:schemeClr>
                </a:solidFill>
              </a:rPr>
              <a:t>Grey text </a:t>
            </a:r>
            <a:r>
              <a:rPr lang="en-GB" sz="900"/>
              <a:t>indicates use of previously submitted information</a:t>
            </a:r>
          </a:p>
        </p:txBody>
      </p:sp>
    </p:spTree>
    <p:extLst>
      <p:ext uri="{BB962C8B-B14F-4D97-AF65-F5344CB8AC3E}">
        <p14:creationId xmlns:p14="http://schemas.microsoft.com/office/powerpoint/2010/main" val="102958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8B8FF-A5BA-643F-D136-2F44BECB2C85}"/>
              </a:ext>
            </a:extLst>
          </p:cNvPr>
          <p:cNvSpPr>
            <a:spLocks noGrp="1"/>
          </p:cNvSpPr>
          <p:nvPr>
            <p:ph type="title"/>
          </p:nvPr>
        </p:nvSpPr>
        <p:spPr>
          <a:xfrm>
            <a:off x="518401" y="591137"/>
            <a:ext cx="11157662" cy="522000"/>
          </a:xfrm>
        </p:spPr>
        <p:txBody>
          <a:bodyPr>
            <a:normAutofit/>
          </a:bodyPr>
          <a:lstStyle/>
          <a:p>
            <a:r>
              <a:rPr lang="da-DK" dirty="0"/>
              <a:t>Combinations of ENS filing types – Sea </a:t>
            </a:r>
          </a:p>
        </p:txBody>
      </p:sp>
      <p:sp>
        <p:nvSpPr>
          <p:cNvPr id="9" name="Pladsholder til tekst 8">
            <a:extLst>
              <a:ext uri="{FF2B5EF4-FFF2-40B4-BE49-F238E27FC236}">
                <a16:creationId xmlns:a16="http://schemas.microsoft.com/office/drawing/2014/main" id="{53347F52-5B9F-F7BB-CB41-341D919028AA}"/>
              </a:ext>
            </a:extLst>
          </p:cNvPr>
          <p:cNvSpPr>
            <a:spLocks noGrp="1"/>
          </p:cNvSpPr>
          <p:nvPr>
            <p:ph type="body" sz="quarter" idx="12"/>
          </p:nvPr>
        </p:nvSpPr>
        <p:spPr/>
        <p:txBody>
          <a:bodyPr/>
          <a:lstStyle/>
          <a:p>
            <a:endParaRPr lang="da-DK"/>
          </a:p>
        </p:txBody>
      </p:sp>
      <p:sp>
        <p:nvSpPr>
          <p:cNvPr id="4" name="Slide Number Placeholder 3">
            <a:extLst>
              <a:ext uri="{FF2B5EF4-FFF2-40B4-BE49-F238E27FC236}">
                <a16:creationId xmlns:a16="http://schemas.microsoft.com/office/drawing/2014/main" id="{56550181-6AD3-08BC-2575-CE72B0277697}"/>
              </a:ext>
            </a:extLst>
          </p:cNvPr>
          <p:cNvSpPr>
            <a:spLocks noGrp="1"/>
          </p:cNvSpPr>
          <p:nvPr>
            <p:ph type="sldNum" sz="quarter" idx="13"/>
          </p:nvPr>
        </p:nvSpPr>
        <p:spPr>
          <a:xfrm>
            <a:off x="10091738" y="6429295"/>
            <a:ext cx="1584325" cy="139462"/>
          </a:xfrm>
        </p:spPr>
        <p:txBody>
          <a:bodyPr/>
          <a:lstStyle/>
          <a:p>
            <a:fld id="{24C8C45C-947F-4981-8B3F-4F32E973C901}" type="slidenum">
              <a:rPr lang="da-DK" smtClean="0"/>
              <a:pPr/>
              <a:t>9</a:t>
            </a:fld>
            <a:endParaRPr lang="da-DK"/>
          </a:p>
        </p:txBody>
      </p:sp>
      <p:graphicFrame>
        <p:nvGraphicFramePr>
          <p:cNvPr id="5" name="Tabel 2">
            <a:extLst>
              <a:ext uri="{FF2B5EF4-FFF2-40B4-BE49-F238E27FC236}">
                <a16:creationId xmlns:a16="http://schemas.microsoft.com/office/drawing/2014/main" id="{E2234C93-8CED-20D1-9C98-E0E3D8667307}"/>
              </a:ext>
            </a:extLst>
          </p:cNvPr>
          <p:cNvGraphicFramePr>
            <a:graphicFrameLocks/>
          </p:cNvGraphicFramePr>
          <p:nvPr>
            <p:extLst>
              <p:ext uri="{D42A27DB-BD31-4B8C-83A1-F6EECF244321}">
                <p14:modId xmlns:p14="http://schemas.microsoft.com/office/powerpoint/2010/main" val="3183352247"/>
              </p:ext>
            </p:extLst>
          </p:nvPr>
        </p:nvGraphicFramePr>
        <p:xfrm>
          <a:off x="500589" y="1860243"/>
          <a:ext cx="11228116" cy="4392786"/>
        </p:xfrm>
        <a:graphic>
          <a:graphicData uri="http://schemas.openxmlformats.org/drawingml/2006/table">
            <a:tbl>
              <a:tblPr firstRow="1" bandRow="1">
                <a:tableStyleId>{073A0DAA-6AF3-43AB-8588-CEC1D06C72B9}</a:tableStyleId>
              </a:tblPr>
              <a:tblGrid>
                <a:gridCol w="3178262">
                  <a:extLst>
                    <a:ext uri="{9D8B030D-6E8A-4147-A177-3AD203B41FA5}">
                      <a16:colId xmlns:a16="http://schemas.microsoft.com/office/drawing/2014/main" val="3682373259"/>
                    </a:ext>
                  </a:extLst>
                </a:gridCol>
                <a:gridCol w="1321528">
                  <a:extLst>
                    <a:ext uri="{9D8B030D-6E8A-4147-A177-3AD203B41FA5}">
                      <a16:colId xmlns:a16="http://schemas.microsoft.com/office/drawing/2014/main" val="1523497082"/>
                    </a:ext>
                  </a:extLst>
                </a:gridCol>
                <a:gridCol w="1502560">
                  <a:extLst>
                    <a:ext uri="{9D8B030D-6E8A-4147-A177-3AD203B41FA5}">
                      <a16:colId xmlns:a16="http://schemas.microsoft.com/office/drawing/2014/main" val="3029639475"/>
                    </a:ext>
                  </a:extLst>
                </a:gridCol>
                <a:gridCol w="1488499">
                  <a:extLst>
                    <a:ext uri="{9D8B030D-6E8A-4147-A177-3AD203B41FA5}">
                      <a16:colId xmlns:a16="http://schemas.microsoft.com/office/drawing/2014/main" val="3955109746"/>
                    </a:ext>
                  </a:extLst>
                </a:gridCol>
                <a:gridCol w="3737267">
                  <a:extLst>
                    <a:ext uri="{9D8B030D-6E8A-4147-A177-3AD203B41FA5}">
                      <a16:colId xmlns:a16="http://schemas.microsoft.com/office/drawing/2014/main" val="3481799432"/>
                    </a:ext>
                  </a:extLst>
                </a:gridCol>
              </a:tblGrid>
              <a:tr h="255821">
                <a:tc>
                  <a:txBody>
                    <a:bodyPr/>
                    <a:lstStyle/>
                    <a:p>
                      <a:pPr algn="ctr"/>
                      <a:r>
                        <a:rPr lang="en-GB" sz="1200" noProof="0" dirty="0"/>
                        <a:t>Scenarios</a:t>
                      </a:r>
                    </a:p>
                  </a:txBody>
                  <a:tcPr anchor="ctr"/>
                </a:tc>
                <a:tc gridSpan="3">
                  <a:txBody>
                    <a:bodyPr/>
                    <a:lstStyle/>
                    <a:p>
                      <a:pPr algn="ctr"/>
                      <a:r>
                        <a:rPr lang="en-GB" sz="1200" noProof="0" dirty="0"/>
                        <a:t>Level</a:t>
                      </a:r>
                    </a:p>
                  </a:txBody>
                  <a:tcPr/>
                </a:tc>
                <a:tc hMerge="1">
                  <a:txBody>
                    <a:bodyPr/>
                    <a:lstStyle/>
                    <a:p>
                      <a:endParaRPr lang="da-DK"/>
                    </a:p>
                  </a:txBody>
                  <a:tcPr/>
                </a:tc>
                <a:tc hMerge="1">
                  <a:txBody>
                    <a:bodyPr/>
                    <a:lstStyle/>
                    <a:p>
                      <a:endParaRPr lang="da-DK"/>
                    </a:p>
                  </a:txBody>
                  <a:tcPr/>
                </a:tc>
                <a:tc>
                  <a:txBody>
                    <a:bodyPr/>
                    <a:lstStyle/>
                    <a:p>
                      <a:pPr algn="ctr"/>
                      <a:r>
                        <a:rPr lang="en-GB" sz="1200" noProof="0" dirty="0"/>
                        <a:t>Explanation</a:t>
                      </a:r>
                    </a:p>
                  </a:txBody>
                  <a:tcPr anchor="ctr"/>
                </a:tc>
                <a:extLst>
                  <a:ext uri="{0D108BD9-81ED-4DB2-BD59-A6C34878D82A}">
                    <a16:rowId xmlns:a16="http://schemas.microsoft.com/office/drawing/2014/main" val="828591678"/>
                  </a:ext>
                </a:extLst>
              </a:tr>
              <a:tr h="255821">
                <a:tc>
                  <a:txBody>
                    <a:bodyPr/>
                    <a:lstStyle/>
                    <a:p>
                      <a:pPr algn="ctr"/>
                      <a:endParaRPr lang="en-GB" sz="1200" noProof="0"/>
                    </a:p>
                  </a:txBody>
                  <a:tcPr anchor="ctr">
                    <a:solidFill>
                      <a:srgbClr val="72728A"/>
                    </a:solidFill>
                  </a:tcPr>
                </a:tc>
                <a:tc>
                  <a:txBody>
                    <a:bodyPr/>
                    <a:lstStyle/>
                    <a:p>
                      <a:pPr algn="ctr"/>
                      <a:r>
                        <a:rPr lang="en-GB" sz="1100" b="1" noProof="0" dirty="0">
                          <a:solidFill>
                            <a:schemeClr val="bg1"/>
                          </a:solidFill>
                        </a:rPr>
                        <a:t>Master</a:t>
                      </a:r>
                    </a:p>
                  </a:txBody>
                  <a:tcPr>
                    <a:solidFill>
                      <a:srgbClr val="72728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noProof="0" dirty="0">
                          <a:solidFill>
                            <a:schemeClr val="bg1"/>
                          </a:solidFill>
                        </a:rPr>
                        <a:t>House</a:t>
                      </a:r>
                    </a:p>
                  </a:txBody>
                  <a:tcPr>
                    <a:solidFill>
                      <a:srgbClr val="72728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noProof="0" dirty="0">
                          <a:solidFill>
                            <a:schemeClr val="bg1"/>
                          </a:solidFill>
                        </a:rPr>
                        <a:t>Shipment of goods</a:t>
                      </a:r>
                      <a:endParaRPr lang="en-GB" sz="1100" b="1" noProof="0" dirty="0">
                        <a:solidFill>
                          <a:schemeClr val="bg1"/>
                        </a:solidFill>
                      </a:endParaRPr>
                    </a:p>
                  </a:txBody>
                  <a:tcPr>
                    <a:solidFill>
                      <a:srgbClr val="72728A"/>
                    </a:solidFill>
                  </a:tcPr>
                </a:tc>
                <a:tc>
                  <a:txBody>
                    <a:bodyPr/>
                    <a:lstStyle/>
                    <a:p>
                      <a:pPr algn="ctr"/>
                      <a:endParaRPr lang="en-GB" sz="1200" noProof="0"/>
                    </a:p>
                  </a:txBody>
                  <a:tcPr anchor="ctr">
                    <a:solidFill>
                      <a:srgbClr val="72728A"/>
                    </a:solidFill>
                  </a:tcPr>
                </a:tc>
                <a:extLst>
                  <a:ext uri="{0D108BD9-81ED-4DB2-BD59-A6C34878D82A}">
                    <a16:rowId xmlns:a16="http://schemas.microsoft.com/office/drawing/2014/main" val="384403914"/>
                  </a:ext>
                </a:extLst>
              </a:tr>
              <a:tr h="527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dirty="0"/>
                        <a:t>Direct shipment to predetermined recipient without the involvement of the freight forwarder (non-negotiable bill of lading).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noProof="0"/>
                    </a:p>
                  </a:txBody>
                  <a:tcPr/>
                </a:tc>
                <a:tc gridSpan="2">
                  <a:txBody>
                    <a:bodyPr/>
                    <a:lstStyle/>
                    <a:p>
                      <a:r>
                        <a:rPr lang="en-GB" sz="900" noProof="0" dirty="0"/>
                        <a:t>F10                                         </a:t>
                      </a:r>
                      <a:r>
                        <a:rPr lang="en-GB" sz="900" kern="1200" noProof="0" dirty="0">
                          <a:solidFill>
                            <a:srgbClr val="0070C0"/>
                          </a:solidFill>
                        </a:rPr>
                        <a:t>(Duplicate from Master)</a:t>
                      </a:r>
                      <a:endParaRPr lang="en-GB" sz="900" i="1" kern="1200" noProof="0" dirty="0">
                        <a:solidFill>
                          <a:srgbClr val="0070C0"/>
                        </a:solidFill>
                        <a:latin typeface="+mn-lt"/>
                        <a:ea typeface="+mn-ea"/>
                        <a:cs typeface="+mn-cs"/>
                      </a:endParaRPr>
                    </a:p>
                  </a:txBody>
                  <a:tcPr anchor="ctr"/>
                </a:tc>
                <a:tc hMerge="1">
                  <a:txBody>
                    <a:bodyPr/>
                    <a:lstStyle/>
                    <a:p>
                      <a:endParaRPr lang="da-DK"/>
                    </a:p>
                  </a:txBody>
                  <a:tcPr/>
                </a:tc>
                <a:tc>
                  <a:txBody>
                    <a:bodyPr/>
                    <a:lstStyle/>
                    <a:p>
                      <a:r>
                        <a:rPr lang="en-GB" sz="900" noProof="0" dirty="0">
                          <a:solidFill>
                            <a:srgbClr val="0070C0"/>
                          </a:solidFill>
                        </a:rPr>
                        <a:t>F10 (from Master)</a:t>
                      </a:r>
                      <a:endParaRPr lang="en-GB" sz="900" i="1" kern="1200" noProof="0" dirty="0">
                        <a:solidFill>
                          <a:srgbClr val="0070C0"/>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dirty="0"/>
                        <a:t>F10 is used when the transport contract is a non-negotiable bill of lading (i.e. without the involvement of the freight forwarder) and the carrier has all the necessary information.</a:t>
                      </a:r>
                    </a:p>
                  </a:txBody>
                  <a:tcPr/>
                </a:tc>
                <a:extLst>
                  <a:ext uri="{0D108BD9-81ED-4DB2-BD59-A6C34878D82A}">
                    <a16:rowId xmlns:a16="http://schemas.microsoft.com/office/drawing/2014/main" val="1001980532"/>
                  </a:ext>
                </a:extLst>
              </a:tr>
              <a:tr h="501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dirty="0"/>
                        <a:t>Master bill of lading and underlying freight forwarder bills of lading. Freight forwarder is involved in the transport.</a:t>
                      </a:r>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dirty="0"/>
                        <a:t>F11</a:t>
                      </a:r>
                    </a:p>
                  </a:txBody>
                  <a:tcPr anchor="ctr"/>
                </a:tc>
                <a:tc hMerge="1">
                  <a:txBody>
                    <a:bodyPr/>
                    <a:lstStyle/>
                    <a:p>
                      <a:endParaRPr lang="da-DK"/>
                    </a:p>
                  </a:txBody>
                  <a:tcPr/>
                </a:tc>
                <a:tc hMerge="1">
                  <a:txBody>
                    <a:bodyPr/>
                    <a:lstStyle/>
                    <a:p>
                      <a:endParaRPr lang="da-DK"/>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dirty="0"/>
                        <a:t>F11 is used when a freight forwarder is involved in the shipment and the carrier has all the necessary information.</a:t>
                      </a:r>
                    </a:p>
                  </a:txBody>
                  <a:tcPr/>
                </a:tc>
                <a:extLst>
                  <a:ext uri="{0D108BD9-81ED-4DB2-BD59-A6C34878D82A}">
                    <a16:rowId xmlns:a16="http://schemas.microsoft.com/office/drawing/2014/main" val="1528798946"/>
                  </a:ext>
                </a:extLst>
              </a:tr>
              <a:tr h="780715">
                <a:tc>
                  <a:txBody>
                    <a:bodyPr/>
                    <a:lstStyle/>
                    <a:p>
                      <a:r>
                        <a:rPr lang="en-GB" sz="900" noProof="0" dirty="0"/>
                        <a:t>Separate declaration of master, house and goods shipment information</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noProof="0" dirty="0"/>
                        <a:t>F12</a:t>
                      </a:r>
                      <a:endParaRPr lang="en-GB" sz="900" b="0" i="0" noProof="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dirty="0">
                          <a:solidFill>
                            <a:schemeClr val="tx1"/>
                          </a:solidFill>
                        </a:rPr>
                        <a:t>F14</a:t>
                      </a:r>
                      <a:endParaRPr lang="en-GB" sz="900" b="0" i="0" noProof="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dirty="0">
                          <a:solidFill>
                            <a:schemeClr val="tx1"/>
                          </a:solidFill>
                        </a:rPr>
                        <a:t>F16</a:t>
                      </a:r>
                      <a:endParaRPr lang="en-GB" sz="900" b="0" i="0" noProof="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noProof="0" dirty="0">
                          <a:solidFill>
                            <a:schemeClr val="tx1"/>
                          </a:solidFill>
                        </a:rPr>
                        <a:t>F12, F14 and F16 are used in a combination where the carrier submits master information (F12), the freight forwarder submits house information (F14) and the buyer/seller submits </a:t>
                      </a:r>
                      <a:r>
                        <a:rPr lang="en-GB" sz="900" noProof="0" dirty="0"/>
                        <a:t>goods shipment</a:t>
                      </a:r>
                      <a:r>
                        <a:rPr lang="en-GB" sz="900" b="0" noProof="0" dirty="0">
                          <a:solidFill>
                            <a:schemeClr val="tx1"/>
                          </a:solidFill>
                        </a:rPr>
                        <a:t> information (F16).</a:t>
                      </a:r>
                    </a:p>
                  </a:txBody>
                  <a:tcPr/>
                </a:tc>
                <a:extLst>
                  <a:ext uri="{0D108BD9-81ED-4DB2-BD59-A6C34878D82A}">
                    <a16:rowId xmlns:a16="http://schemas.microsoft.com/office/drawing/2014/main" val="2938503401"/>
                  </a:ext>
                </a:extLst>
              </a:tr>
              <a:tr h="641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dirty="0"/>
                        <a:t>Separate declaration of master and house incl. goods shipment information</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i="0"/>
                        <a:t>F12</a:t>
                      </a:r>
                    </a:p>
                  </a:txBody>
                  <a:tcPr/>
                </a:tc>
                <a:tc gridSpan="2">
                  <a:txBody>
                    <a:bodyPr/>
                    <a:lstStyle/>
                    <a:p>
                      <a:r>
                        <a:rPr lang="en-GB" sz="900" b="0" noProof="0" dirty="0">
                          <a:solidFill>
                            <a:schemeClr val="tx1"/>
                          </a:solidFill>
                        </a:rPr>
                        <a:t>F15</a:t>
                      </a:r>
                      <a:endParaRPr lang="en-GB" sz="900" noProof="0" dirty="0"/>
                    </a:p>
                  </a:txBody>
                  <a:tcPr anchor="ctr"/>
                </a:tc>
                <a:tc hMerge="1">
                  <a:txBody>
                    <a:bodyPr/>
                    <a:lstStyle/>
                    <a:p>
                      <a:endParaRPr lang="da-DK"/>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noProof="0" dirty="0"/>
                        <a:t>F12 and F15 are used in a combination where the carrier submits master information (F12), the freight forwarder submits house information (F15) in which the </a:t>
                      </a:r>
                      <a:r>
                        <a:rPr lang="en-GB" sz="900" noProof="0" dirty="0"/>
                        <a:t>goods shipment</a:t>
                      </a:r>
                      <a:r>
                        <a:rPr lang="en-GB" sz="900" b="0" noProof="0" dirty="0"/>
                        <a:t> information is included.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noProof="0" dirty="0"/>
                    </a:p>
                  </a:txBody>
                  <a:tcPr/>
                </a:tc>
                <a:extLst>
                  <a:ext uri="{0D108BD9-81ED-4DB2-BD59-A6C34878D82A}">
                    <a16:rowId xmlns:a16="http://schemas.microsoft.com/office/drawing/2014/main" val="1193451314"/>
                  </a:ext>
                </a:extLst>
              </a:tr>
              <a:tr h="641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dirty="0"/>
                        <a:t>Direct shipment to predetermined consignee (F13) and separate goods shipment information (F17)</a:t>
                      </a:r>
                    </a:p>
                  </a:txBody>
                  <a:tcPr/>
                </a:tc>
                <a:tc gridSpan="2">
                  <a:txBody>
                    <a:bodyPr/>
                    <a:lstStyle/>
                    <a:p>
                      <a:pPr marL="0" marR="0" lvl="0" indent="0" algn="l" rtl="0" eaLnBrk="1" fontAlgn="auto" latinLnBrk="0" hangingPunct="1">
                        <a:lnSpc>
                          <a:spcPct val="100000"/>
                        </a:lnSpc>
                        <a:spcBef>
                          <a:spcPts val="0"/>
                        </a:spcBef>
                        <a:spcAft>
                          <a:spcPts val="0"/>
                        </a:spcAft>
                        <a:buClrTx/>
                        <a:buSzTx/>
                        <a:buFontTx/>
                        <a:buNone/>
                      </a:pPr>
                      <a:r>
                        <a:rPr lang="en-GB" sz="900" b="0" noProof="0"/>
                        <a:t>F13                                          </a:t>
                      </a:r>
                      <a:r>
                        <a:rPr lang="en-GB" sz="900" b="0" i="0" u="none" strike="noStrike" noProof="0" dirty="0">
                          <a:solidFill>
                            <a:srgbClr val="0070C0"/>
                          </a:solidFill>
                          <a:latin typeface="Academy Sans Office"/>
                        </a:rPr>
                        <a:t>(Duplicate from Master)</a:t>
                      </a:r>
                      <a:endParaRPr lang="en-GB" sz="900" b="0" i="0" u="none" strike="noStrike" noProof="0" dirty="0">
                        <a:solidFill>
                          <a:srgbClr val="0070C0"/>
                        </a:solidFill>
                        <a:latin typeface="Academy Sans Office"/>
                        <a:ea typeface="+mn-ea"/>
                        <a:cs typeface="+mn-cs"/>
                      </a:endParaRPr>
                    </a:p>
                  </a:txBody>
                  <a:tcPr anchor="ctr"/>
                </a:tc>
                <a:tc hMerge="1">
                  <a:txBody>
                    <a:bodyPr/>
                    <a:lstStyle/>
                    <a:p>
                      <a:endParaRPr lang="da-DK"/>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dirty="0"/>
                        <a:t>F17</a:t>
                      </a:r>
                      <a:endParaRPr lang="en-GB" sz="900" i="1" kern="1200" noProof="0" dirty="0">
                        <a:solidFill>
                          <a:srgbClr val="0070C0"/>
                        </a:solidFill>
                        <a:latin typeface="+mn-lt"/>
                        <a:ea typeface="+mn-ea"/>
                        <a:cs typeface="+mn-cs"/>
                      </a:endParaRPr>
                    </a:p>
                  </a:txBody>
                  <a:tcPr anchor="ctr"/>
                </a:tc>
                <a:tc>
                  <a:txBody>
                    <a:bodyPr/>
                    <a:lstStyle/>
                    <a:p>
                      <a:r>
                        <a:rPr lang="en-GB" sz="900" noProof="0" dirty="0"/>
                        <a:t>F13 and F17 are used when the transport contract is a non-negotiable bill of lading (i.e. without the involvement of the freight forwarder) and where the carrier does not have information about the buyer and seller.</a:t>
                      </a:r>
                    </a:p>
                  </a:txBody>
                  <a:tcPr/>
                </a:tc>
                <a:extLst>
                  <a:ext uri="{0D108BD9-81ED-4DB2-BD59-A6C34878D82A}">
                    <a16:rowId xmlns:a16="http://schemas.microsoft.com/office/drawing/2014/main" val="1697533811"/>
                  </a:ext>
                </a:extLst>
              </a:tr>
              <a:tr h="501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dirty="0"/>
                        <a:t>Postal shipments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noProof="0" dirty="0"/>
                        <a:t>F45</a:t>
                      </a:r>
                      <a:endParaRPr lang="en-GB" sz="900" b="0" i="0" noProof="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dirty="0">
                          <a:solidFill>
                            <a:schemeClr val="tx1"/>
                          </a:solidFill>
                        </a:rPr>
                        <a:t>F43 + </a:t>
                      </a:r>
                      <a:r>
                        <a:rPr lang="en-GB" sz="900" b="0" noProof="0" dirty="0">
                          <a:solidFill>
                            <a:schemeClr val="tx1"/>
                          </a:solidFill>
                        </a:rPr>
                        <a:t>F44</a:t>
                      </a:r>
                      <a:endParaRPr lang="en-GB" sz="900" b="0" i="0" noProof="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dirty="0">
                          <a:solidFill>
                            <a:schemeClr val="bg1">
                              <a:lumMod val="65000"/>
                            </a:schemeClr>
                          </a:solidFill>
                        </a:rPr>
                        <a:t>N/A </a:t>
                      </a:r>
                      <a:endParaRPr lang="en-GB" sz="900" b="0" i="0" noProof="0" dirty="0"/>
                    </a:p>
                  </a:txBody>
                  <a:tcPr anchor="ctr"/>
                </a:tc>
                <a:tc>
                  <a:txBody>
                    <a:bodyPr/>
                    <a:lstStyle/>
                    <a:p>
                      <a:r>
                        <a:rPr lang="en-GB" sz="900" noProof="0" dirty="0"/>
                        <a:t>F45, F43 and F44 are used for postal shipments. The postal operator submits F43 and F44 and the carrier submits F45.</a:t>
                      </a:r>
                    </a:p>
                  </a:txBody>
                  <a:tcPr/>
                </a:tc>
                <a:extLst>
                  <a:ext uri="{0D108BD9-81ED-4DB2-BD59-A6C34878D82A}">
                    <a16:rowId xmlns:a16="http://schemas.microsoft.com/office/drawing/2014/main" val="2199249311"/>
                  </a:ext>
                </a:extLst>
              </a:tr>
            </a:tbl>
          </a:graphicData>
        </a:graphic>
      </p:graphicFrame>
    </p:spTree>
    <p:extLst>
      <p:ext uri="{BB962C8B-B14F-4D97-AF65-F5344CB8AC3E}">
        <p14:creationId xmlns:p14="http://schemas.microsoft.com/office/powerpoint/2010/main" val="19015420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oldstyrelsen">
  <a:themeElements>
    <a:clrScheme name="Toldstyrelsen">
      <a:dk1>
        <a:srgbClr val="14143C"/>
      </a:dk1>
      <a:lt1>
        <a:srgbClr val="FFFFFF"/>
      </a:lt1>
      <a:dk2>
        <a:srgbClr val="D1C5C3"/>
      </a:dk2>
      <a:lt2>
        <a:srgbClr val="E8E2E1"/>
      </a:lt2>
      <a:accent1>
        <a:srgbClr val="14143C"/>
      </a:accent1>
      <a:accent2>
        <a:srgbClr val="72728A"/>
      </a:accent2>
      <a:accent3>
        <a:srgbClr val="A1A1B1"/>
      </a:accent3>
      <a:accent4>
        <a:srgbClr val="FFBB16"/>
      </a:accent4>
      <a:accent5>
        <a:srgbClr val="FFD673"/>
      </a:accent5>
      <a:accent6>
        <a:srgbClr val="FFEBB9"/>
      </a:accent6>
      <a:hlink>
        <a:srgbClr val="14143C"/>
      </a:hlink>
      <a:folHlink>
        <a:srgbClr val="14143C"/>
      </a:folHlink>
    </a:clrScheme>
    <a:fontScheme name="Toldstyrelsen">
      <a:majorFont>
        <a:latin typeface="Academy Sans Office Extrabold"/>
        <a:ea typeface=""/>
        <a:cs typeface=""/>
      </a:majorFont>
      <a:minorFont>
        <a:latin typeface="Academy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11000"/>
          </a:lnSpc>
          <a:defRPr sz="15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1000"/>
          </a:lnSpc>
          <a:defRPr sz="1500" dirty="0" err="1"/>
        </a:defPPr>
      </a:lstStyle>
    </a:txDef>
  </a:objectDefaults>
  <a:extraClrSchemeLst/>
  <a:custClrLst>
    <a:custClr name="Blå">
      <a:srgbClr val="14143C"/>
    </a:custClr>
    <a:custClr name="Sand">
      <a:srgbClr val="D1C5C3"/>
    </a:custClr>
    <a:custClr name="Gul">
      <a:srgbClr val="FFBB1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80%">
      <a:srgbClr val="434363"/>
    </a:custClr>
    <a:custClr name="Sand 50%">
      <a:srgbClr val="E8E2E1"/>
    </a:custClr>
    <a:custClr name="Gul 60%">
      <a:srgbClr val="FFD67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60%">
      <a:srgbClr val="72728A"/>
    </a:custClr>
    <a:custClr name="Color has no name">
      <a:srgbClr val="FFFFFF"/>
    </a:custClr>
    <a:custClr name="Gul 30%">
      <a:srgbClr val="FFEB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40%">
      <a:srgbClr val="A1A1B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20%">
      <a:srgbClr val="D0D0D8"/>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æsentation1" id="{B5408806-20AB-4E6F-9212-F71E3F2261BB}" vid="{BE0D9A34-9895-475A-BA63-D5FDEFF8F059}"/>
    </a:ext>
  </a:extLst>
</a:theme>
</file>

<file path=ppt/theme/theme2.xml><?xml version="1.0" encoding="utf-8"?>
<a:theme xmlns:a="http://schemas.openxmlformats.org/drawingml/2006/main" name="1_Blank">
  <a:themeElements>
    <a:clrScheme name="Udviklingsstyrelsen">
      <a:dk1>
        <a:srgbClr val="14143C"/>
      </a:dk1>
      <a:lt1>
        <a:srgbClr val="FFFFFF"/>
      </a:lt1>
      <a:dk2>
        <a:srgbClr val="D1C5C3"/>
      </a:dk2>
      <a:lt2>
        <a:srgbClr val="E8E2E1"/>
      </a:lt2>
      <a:accent1>
        <a:srgbClr val="14143C"/>
      </a:accent1>
      <a:accent2>
        <a:srgbClr val="72728A"/>
      </a:accent2>
      <a:accent3>
        <a:srgbClr val="B8B8C4"/>
      </a:accent3>
      <a:accent4>
        <a:srgbClr val="1C69B9"/>
      </a:accent4>
      <a:accent5>
        <a:srgbClr val="77A5D5"/>
      </a:accent5>
      <a:accent6>
        <a:srgbClr val="BBD2EA"/>
      </a:accent6>
      <a:hlink>
        <a:srgbClr val="14143C"/>
      </a:hlink>
      <a:folHlink>
        <a:srgbClr val="14143C"/>
      </a:folHlink>
    </a:clrScheme>
    <a:fontScheme name="Skatte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11000"/>
          </a:lnSpc>
          <a:defRPr sz="15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1000"/>
          </a:lnSpc>
          <a:defRPr sz="1500" dirty="0" err="1"/>
        </a:defPPr>
      </a:lstStyle>
    </a:txDef>
  </a:objectDefaults>
  <a:extraClrSchemeLst/>
  <a:custClrLst>
    <a:custClr name="Color has no name">
      <a:srgbClr val="14143C"/>
    </a:custClr>
    <a:custClr name="Color has no name">
      <a:srgbClr val="D1C5C3"/>
    </a:custClr>
    <a:custClr name="Color has no name">
      <a:srgbClr val="1C69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72728A"/>
    </a:custClr>
    <a:custClr name="Color has no name">
      <a:srgbClr val="E8E2E1"/>
    </a:custClr>
    <a:custClr name="Color has no name">
      <a:srgbClr val="77A5D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B8B8C4"/>
    </a:custClr>
    <a:custClr name="Color has no name">
      <a:srgbClr val="FFFFFF"/>
    </a:custClr>
    <a:custClr name="Color has no name">
      <a:srgbClr val="BBD2EA"/>
    </a:custClr>
  </a:custClrLst>
  <a:extLst>
    <a:ext uri="{05A4C25C-085E-4340-85A3-A5531E510DB2}">
      <thm15:themeFamily xmlns:thm15="http://schemas.microsoft.com/office/thememl/2012/main" name="Teknisk orienteringsmøde for EOer" id="{92526BC6-A9E7-4776-B303-3822E2AD2CB6}" vid="{2B0B3B1B-85CA-4C66-84F7-A0F7D7B2028D}"/>
    </a:ext>
  </a:extLst>
</a:theme>
</file>

<file path=ppt/theme/theme3.xml><?xml version="1.0" encoding="utf-8"?>
<a:theme xmlns:a="http://schemas.openxmlformats.org/drawingml/2006/main" name="Blank">
  <a:themeElements>
    <a:clrScheme name="Toldstyrelsen">
      <a:dk1>
        <a:srgbClr val="14143C"/>
      </a:dk1>
      <a:lt1>
        <a:srgbClr val="FFFFFF"/>
      </a:lt1>
      <a:dk2>
        <a:srgbClr val="D1C5C3"/>
      </a:dk2>
      <a:lt2>
        <a:srgbClr val="E8E2E1"/>
      </a:lt2>
      <a:accent1>
        <a:srgbClr val="14143C"/>
      </a:accent1>
      <a:accent2>
        <a:srgbClr val="72728A"/>
      </a:accent2>
      <a:accent3>
        <a:srgbClr val="B8B8C4"/>
      </a:accent3>
      <a:accent4>
        <a:srgbClr val="FFBB16"/>
      </a:accent4>
      <a:accent5>
        <a:srgbClr val="FFD673"/>
      </a:accent5>
      <a:accent6>
        <a:srgbClr val="FFEBB9"/>
      </a:accent6>
      <a:hlink>
        <a:srgbClr val="14143C"/>
      </a:hlink>
      <a:folHlink>
        <a:srgbClr val="14143C"/>
      </a:folHlink>
    </a:clrScheme>
    <a:fontScheme name="Skatte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11000"/>
          </a:lnSpc>
          <a:defRPr sz="15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1000"/>
          </a:lnSpc>
          <a:defRPr sz="1500" dirty="0" err="1"/>
        </a:defPPr>
      </a:lstStyle>
    </a:txDef>
  </a:objectDefaults>
  <a:extraClrSchemeLst/>
  <a:custClrLst>
    <a:custClr name="Color has no name">
      <a:srgbClr val="14143C"/>
    </a:custClr>
    <a:custClr name="Color has no name">
      <a:srgbClr val="D1C5C3"/>
    </a:custClr>
    <a:custClr name="Color has no name">
      <a:srgbClr val="FFBB1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72728A"/>
    </a:custClr>
    <a:custClr name="Color has no name">
      <a:srgbClr val="E8E2E1"/>
    </a:custClr>
    <a:custClr name="Color has no name">
      <a:srgbClr val="FFD67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B8B8C4"/>
    </a:custClr>
    <a:custClr name="Color has no name">
      <a:srgbClr val="FFFFFF"/>
    </a:custClr>
    <a:custClr name="Color has no name">
      <a:srgbClr val="FFEBB9"/>
    </a:custClr>
  </a:custClrLst>
  <a:extLst>
    <a:ext uri="{05A4C25C-085E-4340-85A3-A5531E510DB2}">
      <thm15:themeFamily xmlns:thm15="http://schemas.microsoft.com/office/thememl/2012/main" name="Toldstyrelsen 16-9.potx" id="{31473F19-2ACF-46C8-B4EF-62A874211CB6}" vid="{037B8656-4AC1-445A-95FF-9C86CDAC8A35}"/>
    </a:ext>
  </a:extLst>
</a:theme>
</file>

<file path=ppt/theme/theme4.xml><?xml version="1.0" encoding="utf-8"?>
<a:theme xmlns:a="http://schemas.openxmlformats.org/drawingml/2006/main" name="2_Blank">
  <a:themeElements>
    <a:clrScheme name="Toldstyrelsen">
      <a:dk1>
        <a:srgbClr val="14143C"/>
      </a:dk1>
      <a:lt1>
        <a:srgbClr val="FFFFFF"/>
      </a:lt1>
      <a:dk2>
        <a:srgbClr val="D1C5C3"/>
      </a:dk2>
      <a:lt2>
        <a:srgbClr val="E8E2E1"/>
      </a:lt2>
      <a:accent1>
        <a:srgbClr val="14143C"/>
      </a:accent1>
      <a:accent2>
        <a:srgbClr val="72728A"/>
      </a:accent2>
      <a:accent3>
        <a:srgbClr val="B8B8C4"/>
      </a:accent3>
      <a:accent4>
        <a:srgbClr val="FFBB16"/>
      </a:accent4>
      <a:accent5>
        <a:srgbClr val="FFD673"/>
      </a:accent5>
      <a:accent6>
        <a:srgbClr val="FFEBB9"/>
      </a:accent6>
      <a:hlink>
        <a:srgbClr val="14143C"/>
      </a:hlink>
      <a:folHlink>
        <a:srgbClr val="14143C"/>
      </a:folHlink>
    </a:clrScheme>
    <a:fontScheme name="Skatte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11000"/>
          </a:lnSpc>
          <a:defRPr sz="15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1000"/>
          </a:lnSpc>
          <a:defRPr sz="1500" dirty="0" err="1"/>
        </a:defPPr>
      </a:lstStyle>
    </a:txDef>
  </a:objectDefaults>
  <a:extraClrSchemeLst/>
  <a:custClrLst>
    <a:custClr name="Color has no name">
      <a:srgbClr val="14143C"/>
    </a:custClr>
    <a:custClr name="Color has no name">
      <a:srgbClr val="D1C5C3"/>
    </a:custClr>
    <a:custClr name="Color has no name">
      <a:srgbClr val="FFBB1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72728A"/>
    </a:custClr>
    <a:custClr name="Color has no name">
      <a:srgbClr val="E8E2E1"/>
    </a:custClr>
    <a:custClr name="Color has no name">
      <a:srgbClr val="FFD67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B8B8C4"/>
    </a:custClr>
    <a:custClr name="Color has no name">
      <a:srgbClr val="FFFFFF"/>
    </a:custClr>
    <a:custClr name="Color has no name">
      <a:srgbClr val="FFEBB9"/>
    </a:custClr>
  </a:custClrLst>
  <a:extLst>
    <a:ext uri="{05A4C25C-085E-4340-85A3-A5531E510DB2}">
      <thm15:themeFamily xmlns:thm15="http://schemas.microsoft.com/office/thememl/2012/main" name="Toldstyrelsen 16-9.potx" id="{31473F19-2ACF-46C8-B4EF-62A874211CB6}" vid="{037B8656-4AC1-445A-95FF-9C86CDAC8A35}"/>
    </a:ext>
  </a:extLst>
</a:theme>
</file>

<file path=ppt/theme/theme5.xml><?xml version="1.0" encoding="utf-8"?>
<a:theme xmlns:a="http://schemas.openxmlformats.org/drawingml/2006/main" name="1_Toldstyrelsen">
  <a:themeElements>
    <a:clrScheme name="Toldstyrelsen">
      <a:dk1>
        <a:srgbClr val="14143C"/>
      </a:dk1>
      <a:lt1>
        <a:srgbClr val="FFFFFF"/>
      </a:lt1>
      <a:dk2>
        <a:srgbClr val="D1C5C3"/>
      </a:dk2>
      <a:lt2>
        <a:srgbClr val="E8E2E1"/>
      </a:lt2>
      <a:accent1>
        <a:srgbClr val="14143C"/>
      </a:accent1>
      <a:accent2>
        <a:srgbClr val="72728A"/>
      </a:accent2>
      <a:accent3>
        <a:srgbClr val="A1A1B1"/>
      </a:accent3>
      <a:accent4>
        <a:srgbClr val="FFBB16"/>
      </a:accent4>
      <a:accent5>
        <a:srgbClr val="FFD673"/>
      </a:accent5>
      <a:accent6>
        <a:srgbClr val="FFEBB9"/>
      </a:accent6>
      <a:hlink>
        <a:srgbClr val="14143C"/>
      </a:hlink>
      <a:folHlink>
        <a:srgbClr val="14143C"/>
      </a:folHlink>
    </a:clrScheme>
    <a:fontScheme name="Toldstyrelsen">
      <a:majorFont>
        <a:latin typeface="Academy Sans Office Extrabold"/>
        <a:ea typeface=""/>
        <a:cs typeface=""/>
      </a:majorFont>
      <a:minorFont>
        <a:latin typeface="Academy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11000"/>
          </a:lnSpc>
          <a:defRPr sz="15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1000"/>
          </a:lnSpc>
          <a:defRPr sz="1500" dirty="0" err="1"/>
        </a:defPPr>
      </a:lstStyle>
    </a:txDef>
  </a:objectDefaults>
  <a:extraClrSchemeLst/>
  <a:custClrLst>
    <a:custClr name="Blå">
      <a:srgbClr val="14143C"/>
    </a:custClr>
    <a:custClr name="Sand">
      <a:srgbClr val="D1C5C3"/>
    </a:custClr>
    <a:custClr name="Gul">
      <a:srgbClr val="FFBB1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80%">
      <a:srgbClr val="434363"/>
    </a:custClr>
    <a:custClr name="Sand 50%">
      <a:srgbClr val="E8E2E1"/>
    </a:custClr>
    <a:custClr name="Gul 60%">
      <a:srgbClr val="FFD67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60%">
      <a:srgbClr val="72728A"/>
    </a:custClr>
    <a:custClr name="Color has no name">
      <a:srgbClr val="FFFFFF"/>
    </a:custClr>
    <a:custClr name="Gul 30%">
      <a:srgbClr val="FFEB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40%">
      <a:srgbClr val="A1A1B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20%">
      <a:srgbClr val="D0D0D8"/>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æsentation1" id="{B5408806-20AB-4E6F-9212-F71E3F2261BB}" vid="{BE0D9A34-9895-475A-BA63-D5FDEFF8F059}"/>
    </a:ext>
  </a:extLst>
</a:theme>
</file>

<file path=ppt/theme/theme6.xml><?xml version="1.0" encoding="utf-8"?>
<a:theme xmlns:a="http://schemas.openxmlformats.org/drawingml/2006/main" name="3_Blank">
  <a:themeElements>
    <a:clrScheme name="Toldstyrelsen">
      <a:dk1>
        <a:srgbClr val="14143C"/>
      </a:dk1>
      <a:lt1>
        <a:srgbClr val="FFFFFF"/>
      </a:lt1>
      <a:dk2>
        <a:srgbClr val="D1C5C3"/>
      </a:dk2>
      <a:lt2>
        <a:srgbClr val="E8E2E1"/>
      </a:lt2>
      <a:accent1>
        <a:srgbClr val="14143C"/>
      </a:accent1>
      <a:accent2>
        <a:srgbClr val="72728A"/>
      </a:accent2>
      <a:accent3>
        <a:srgbClr val="B8B8C4"/>
      </a:accent3>
      <a:accent4>
        <a:srgbClr val="FFBB16"/>
      </a:accent4>
      <a:accent5>
        <a:srgbClr val="FFD673"/>
      </a:accent5>
      <a:accent6>
        <a:srgbClr val="FFEBB9"/>
      </a:accent6>
      <a:hlink>
        <a:srgbClr val="14143C"/>
      </a:hlink>
      <a:folHlink>
        <a:srgbClr val="14143C"/>
      </a:folHlink>
    </a:clrScheme>
    <a:fontScheme name="Skatte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11000"/>
          </a:lnSpc>
          <a:defRPr sz="15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1000"/>
          </a:lnSpc>
          <a:defRPr sz="1500" dirty="0" err="1"/>
        </a:defPPr>
      </a:lstStyle>
    </a:txDef>
  </a:objectDefaults>
  <a:extraClrSchemeLst/>
  <a:custClrLst>
    <a:custClr name="Color has no name">
      <a:srgbClr val="14143C"/>
    </a:custClr>
    <a:custClr name="Color has no name">
      <a:srgbClr val="D1C5C3"/>
    </a:custClr>
    <a:custClr name="Color has no name">
      <a:srgbClr val="FFBB1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72728A"/>
    </a:custClr>
    <a:custClr name="Color has no name">
      <a:srgbClr val="E8E2E1"/>
    </a:custClr>
    <a:custClr name="Color has no name">
      <a:srgbClr val="FFD67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B8B8C4"/>
    </a:custClr>
    <a:custClr name="Color has no name">
      <a:srgbClr val="FFFFFF"/>
    </a:custClr>
    <a:custClr name="Color has no name">
      <a:srgbClr val="FFEBB9"/>
    </a:custClr>
  </a:custClrLst>
  <a:extLst>
    <a:ext uri="{05A4C25C-085E-4340-85A3-A5531E510DB2}">
      <thm15:themeFamily xmlns:thm15="http://schemas.microsoft.com/office/thememl/2012/main" name="Toldstyrelsen 16-9.potx" id="{31473F19-2ACF-46C8-B4EF-62A874211CB6}" vid="{037B8656-4AC1-445A-95FF-9C86CDAC8A35}"/>
    </a:ext>
  </a:extLst>
</a:theme>
</file>

<file path=ppt/theme/theme7.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cademy Sans Office"/>
        <a:ea typeface=""/>
        <a:cs typeface=""/>
      </a:majorFont>
      <a:minorFont>
        <a:latin typeface="Academy Sans Offic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å">
      <a:srgbClr val="14143C"/>
    </a:custClr>
    <a:custClr name="Sand">
      <a:srgbClr val="D1C5C3"/>
    </a:custClr>
    <a:custClr name="Gul">
      <a:srgbClr val="FFBB1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80%">
      <a:srgbClr val="434363"/>
    </a:custClr>
    <a:custClr name="Sand 50%">
      <a:srgbClr val="E8E2E1"/>
    </a:custClr>
    <a:custClr name="Gul 60%">
      <a:srgbClr val="FFD67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60%">
      <a:srgbClr val="72728A"/>
    </a:custClr>
    <a:custClr name="Color has no name">
      <a:srgbClr val="FFFFFF"/>
    </a:custClr>
    <a:custClr name="Gul 30%">
      <a:srgbClr val="FFEB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40%">
      <a:srgbClr val="A1A1B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20%">
      <a:srgbClr val="D0D0D8"/>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cademy Sans Office"/>
        <a:ea typeface=""/>
        <a:cs typeface=""/>
      </a:majorFont>
      <a:minorFont>
        <a:latin typeface="Academy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å">
      <a:srgbClr val="14143C"/>
    </a:custClr>
    <a:custClr name="Sand">
      <a:srgbClr val="D1C5C3"/>
    </a:custClr>
    <a:custClr name="Gul">
      <a:srgbClr val="FFBB1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80%">
      <a:srgbClr val="434363"/>
    </a:custClr>
    <a:custClr name="Sand 50%">
      <a:srgbClr val="E8E2E1"/>
    </a:custClr>
    <a:custClr name="Gul 60%">
      <a:srgbClr val="FFD67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60%">
      <a:srgbClr val="72728A"/>
    </a:custClr>
    <a:custClr name="Color has no name">
      <a:srgbClr val="FFFFFF"/>
    </a:custClr>
    <a:custClr name="Gul 30%">
      <a:srgbClr val="FFEB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40%">
      <a:srgbClr val="A1A1B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lå 20%">
      <a:srgbClr val="D0D0D8"/>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192455f-dd39-46c2-a242-0e30632fa188">
      <UserInfo>
        <DisplayName>Dorthe Hansen</DisplayName>
        <AccountId>1420</AccountId>
        <AccountType/>
      </UserInfo>
      <UserInfo>
        <DisplayName>Jacob Christoffer Kjær</DisplayName>
        <AccountId>1960</AccountId>
        <AccountType/>
      </UserInfo>
      <UserInfo>
        <DisplayName>Mads Bytzer Munch</DisplayName>
        <AccountId>1195</AccountId>
        <AccountType/>
      </UserInfo>
      <UserInfo>
        <DisplayName>Janne Madsen</DisplayName>
        <AccountId>1252</AccountId>
        <AccountType/>
      </UserInfo>
      <UserInfo>
        <DisplayName>Suzanne J Kristiansen</DisplayName>
        <AccountId>957</AccountId>
        <AccountType/>
      </UserInfo>
    </SharedWithUsers>
    <lcf76f155ced4ddcb4097134ff3c332f xmlns="b99410e8-8a6a-49c6-81e8-d5ade3e7c0f2">
      <Terms xmlns="http://schemas.microsoft.com/office/infopath/2007/PartnerControls"/>
    </lcf76f155ced4ddcb4097134ff3c332f>
    <TaxCatchAll xmlns="2192455f-dd39-46c2-a242-0e30632fa188" xsi:nil="true"/>
    <System xmlns="b99410e8-8a6a-49c6-81e8-d5ade3e7c0f2" xsi:nil="true"/>
    <Status xmlns="b99410e8-8a6a-49c6-81e8-d5ade3e7c0f2">None</Statu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7F5F31BAC119E48A47C88360B4E277D" ma:contentTypeVersion="21" ma:contentTypeDescription="Opret et nyt dokument." ma:contentTypeScope="" ma:versionID="d25675ab00eb837fb6a9a660816f031b">
  <xsd:schema xmlns:xsd="http://www.w3.org/2001/XMLSchema" xmlns:xs="http://www.w3.org/2001/XMLSchema" xmlns:p="http://schemas.microsoft.com/office/2006/metadata/properties" xmlns:ns2="b99410e8-8a6a-49c6-81e8-d5ade3e7c0f2" xmlns:ns3="2192455f-dd39-46c2-a242-0e30632fa188" targetNamespace="http://schemas.microsoft.com/office/2006/metadata/properties" ma:root="true" ma:fieldsID="d8c3c862848ae54e96d521873771251c" ns2:_="" ns3:_="">
    <xsd:import namespace="b99410e8-8a6a-49c6-81e8-d5ade3e7c0f2"/>
    <xsd:import namespace="2192455f-dd39-46c2-a242-0e30632fa188"/>
    <xsd:element name="properties">
      <xsd:complexType>
        <xsd:sequence>
          <xsd:element name="documentManagement">
            <xsd:complexType>
              <xsd:all>
                <xsd:element ref="ns2:Status" minOccurs="0"/>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System"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9410e8-8a6a-49c6-81e8-d5ade3e7c0f2" elementFormDefault="qualified">
    <xsd:import namespace="http://schemas.microsoft.com/office/2006/documentManagement/types"/>
    <xsd:import namespace="http://schemas.microsoft.com/office/infopath/2007/PartnerControls"/>
    <xsd:element name="Status" ma:index="1" nillable="true" ma:displayName="Status" ma:default="None" ma:format="Dropdown" ma:internalName="Status">
      <xsd:simpleType>
        <xsd:union memberTypes="dms:Text">
          <xsd:simpleType>
            <xsd:restriction base="dms:Choice">
              <xsd:enumeration value="Not started"/>
              <xsd:enumeration value="In progress"/>
              <xsd:enumeration value="Intern review"/>
              <xsd:enumeration value="Completed"/>
              <xsd:enumeration value="None"/>
              <xsd:enumeration value="Ekstern review"/>
            </xsd:restriction>
          </xsd:simpleType>
        </xsd:un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hidden="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hidden="true" ma:internalName="MediaServiceOCR"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77cd6466-0c3f-4dec-b109-a6ea28fc2e6f" ma:termSetId="09814cd3-568e-fe90-9814-8d621ff8fb84" ma:anchorId="fba54fb3-c3e1-fe81-a776-ca4b69148c4d" ma:open="true" ma:isKeyword="false">
      <xsd:complexType>
        <xsd:sequence>
          <xsd:element ref="pc:Terms" minOccurs="0" maxOccurs="1"/>
        </xsd:sequence>
      </xsd:complexType>
    </xsd:element>
    <xsd:element name="System" ma:index="25" nillable="true" ma:displayName="System" ma:format="Dropdown" ma:internalName="System">
      <xsd:simpleType>
        <xsd:restriction base="dms:Choice">
          <xsd:enumeration value="KRIA"/>
          <xsd:enumeration value="DMS Eksport"/>
          <xsd:enumeration value="DMS Forsendelse"/>
          <xsd:enumeration value="DMS Import"/>
          <xsd:enumeration value="DMS overordnet"/>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92455f-dd39-46c2-a242-0e30632fa188" elementFormDefault="qualified">
    <xsd:import namespace="http://schemas.microsoft.com/office/2006/documentManagement/types"/>
    <xsd:import namespace="http://schemas.microsoft.com/office/infopath/2007/PartnerControls"/>
    <xsd:element name="SharedWithUsers" ma:index="10" nillable="true" ma:displayName="Delt med"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hidden="true" ma:internalName="SharedWithDetails" ma:readOnly="true">
      <xsd:simpleType>
        <xsd:restriction base="dms:Note"/>
      </xsd:simpleType>
    </xsd:element>
    <xsd:element name="TaxCatchAll" ma:index="23" nillable="true" ma:displayName="Taxonomy Catch All Column" ma:hidden="true" ma:list="{1ba37686-1f90-409d-b7c5-fb50cc7e7cbd}" ma:internalName="TaxCatchAll" ma:readOnly="false" ma:showField="CatchAllData" ma:web="2192455f-dd39-46c2-a242-0e30632fa1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dholdstype"/>
        <xsd:element ref="dc:title" minOccurs="0" maxOccurs="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3F0A96-0EA6-4387-A6A3-5DCE190226EE}">
  <ds:schemaRefs>
    <ds:schemaRef ds:uri="http://schemas.microsoft.com/office/2006/metadata/properties"/>
    <ds:schemaRef ds:uri="http://purl.org/dc/elements/1.1/"/>
    <ds:schemaRef ds:uri="816c2bc0-4c59-492e-8205-49764e97aacf"/>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a9ae444c-3fe9-4e4f-a4ee-bcf3c158e05f"/>
    <ds:schemaRef ds:uri="http://www.w3.org/XML/1998/namespace"/>
    <ds:schemaRef ds:uri="http://purl.org/dc/dcmitype/"/>
    <ds:schemaRef ds:uri="2192455f-dd39-46c2-a242-0e30632fa188"/>
    <ds:schemaRef ds:uri="b99410e8-8a6a-49c6-81e8-d5ade3e7c0f2"/>
  </ds:schemaRefs>
</ds:datastoreItem>
</file>

<file path=customXml/itemProps2.xml><?xml version="1.0" encoding="utf-8"?>
<ds:datastoreItem xmlns:ds="http://schemas.openxmlformats.org/officeDocument/2006/customXml" ds:itemID="{ED200ECD-42BA-4DAC-98A7-9CD560C43C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9410e8-8a6a-49c6-81e8-d5ade3e7c0f2"/>
    <ds:schemaRef ds:uri="2192455f-dd39-46c2-a242-0e30632fa1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037A36-33CA-46C7-BD88-283899F13FAB}">
  <ds:schemaRefs>
    <ds:schemaRef ds:uri="http://schemas.microsoft.com/sharepoint/v3/contenttype/forms"/>
  </ds:schemaRefs>
</ds:datastoreItem>
</file>

<file path=docMetadata/LabelInfo.xml><?xml version="1.0" encoding="utf-8"?>
<clbl:labelList xmlns:clbl="http://schemas.microsoft.com/office/2020/mipLabelMetadata">
  <clbl:label id="{7f79d73b-6a7a-4260-851c-2db4f77b37d6}" enabled="1" method="Standard" siteId="{2e93f0ed-ff36-46d4-9ce6-e0d902050cf5}" removed="0"/>
</clbl:labelList>
</file>

<file path=docProps/app.xml><?xml version="1.0" encoding="utf-8"?>
<Properties xmlns="http://schemas.openxmlformats.org/officeDocument/2006/extended-properties" xmlns:vt="http://schemas.openxmlformats.org/officeDocument/2006/docPropsVTypes">
  <Template>blank</Template>
  <TotalTime>258</TotalTime>
  <Words>3563</Words>
  <Application>Microsoft Office PowerPoint</Application>
  <PresentationFormat>Widescreen</PresentationFormat>
  <Paragraphs>540</Paragraphs>
  <Slides>22</Slides>
  <Notes>17</Notes>
  <HiddenSlides>2</HiddenSlides>
  <MMClips>0</MMClips>
  <ScaleCrop>false</ScaleCrop>
  <HeadingPairs>
    <vt:vector size="4" baseType="variant">
      <vt:variant>
        <vt:lpstr>Tema</vt:lpstr>
      </vt:variant>
      <vt:variant>
        <vt:i4>6</vt:i4>
      </vt:variant>
      <vt:variant>
        <vt:lpstr>Slidetitler</vt:lpstr>
      </vt:variant>
      <vt:variant>
        <vt:i4>22</vt:i4>
      </vt:variant>
    </vt:vector>
  </HeadingPairs>
  <TitlesOfParts>
    <vt:vector size="28" baseType="lpstr">
      <vt:lpstr>Toldstyrelsen</vt:lpstr>
      <vt:lpstr>1_Blank</vt:lpstr>
      <vt:lpstr>Blank</vt:lpstr>
      <vt:lpstr>2_Blank</vt:lpstr>
      <vt:lpstr>1_Toldstyrelsen</vt:lpstr>
      <vt:lpstr>3_Blank</vt:lpstr>
      <vt:lpstr>Brief guide on how to select ENS-filing type</vt:lpstr>
      <vt:lpstr>What is an ENS declaration?</vt:lpstr>
      <vt:lpstr>Composition of ENS declarations</vt:lpstr>
      <vt:lpstr>High level information – master and house</vt:lpstr>
      <vt:lpstr>4 levels of ENS information – high level</vt:lpstr>
      <vt:lpstr>Categories of ENS declarations</vt:lpstr>
      <vt:lpstr>Combinations of ENS filing types</vt:lpstr>
      <vt:lpstr>Combinations of ENS filing types – Air </vt:lpstr>
      <vt:lpstr>Combinations of ENS filing types – Sea </vt:lpstr>
      <vt:lpstr>Combinations of ENS filing types – Road </vt:lpstr>
      <vt:lpstr>Combinations of ENS filing types – Rail </vt:lpstr>
      <vt:lpstr>Combinations of ENS filing types</vt:lpstr>
      <vt:lpstr>How to select  ENS filing types</vt:lpstr>
      <vt:lpstr>How do I select ENS filing types for air cargo? </vt:lpstr>
      <vt:lpstr>Example: Transport by air   </vt:lpstr>
      <vt:lpstr>How do I select ENS filing types for sea transport? </vt:lpstr>
      <vt:lpstr>How do I select ENS filing types for road transport? </vt:lpstr>
      <vt:lpstr>How do I select ENS filing types for rail transport?</vt:lpstr>
      <vt:lpstr>Linking information</vt:lpstr>
      <vt:lpstr>When must an ENS-declaration be submitted to the EU? </vt:lpstr>
      <vt:lpstr>Abbreviations</vt:lpstr>
      <vt:lpstr>Usefull links</vt:lpstr>
    </vt:vector>
  </TitlesOfParts>
  <Manager/>
  <Company>Skatteministeriet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Inden mødet begynder  kl. 10</dc:title>
  <dc:subject/>
  <dc:creator>Maja Sølvstrøm Jensen</dc:creator>
  <cp:keywords/>
  <dc:description/>
  <cp:lastModifiedBy>Maja Sølvstrøm Jensen</cp:lastModifiedBy>
  <cp:revision>18</cp:revision>
  <cp:lastPrinted>2024-11-27T12:02:45Z</cp:lastPrinted>
  <dcterms:created xsi:type="dcterms:W3CDTF">2024-04-15T07:29:01Z</dcterms:created>
  <dcterms:modified xsi:type="dcterms:W3CDTF">2025-01-23T10:16:42Z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0x01010047F5F31BAC119E48A47C88360B4E277D</vt:lpwstr>
  </property>
</Properties>
</file>